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0" r:id="rId2"/>
    <p:sldId id="272" r:id="rId3"/>
    <p:sldId id="261" r:id="rId4"/>
    <p:sldId id="273" r:id="rId5"/>
    <p:sldId id="274" r:id="rId6"/>
    <p:sldId id="275" r:id="rId7"/>
    <p:sldId id="260" r:id="rId8"/>
    <p:sldId id="263" r:id="rId9"/>
    <p:sldId id="264" r:id="rId10"/>
    <p:sldId id="265" r:id="rId11"/>
    <p:sldId id="276" r:id="rId12"/>
    <p:sldId id="267" r:id="rId13"/>
    <p:sldId id="269" r:id="rId14"/>
    <p:sldId id="262" r:id="rId15"/>
    <p:sldId id="256" r:id="rId16"/>
    <p:sldId id="257" r:id="rId17"/>
    <p:sldId id="258" r:id="rId18"/>
    <p:sldId id="259" r:id="rId19"/>
    <p:sldId id="277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8F9"/>
    <a:srgbClr val="F6F7FC"/>
    <a:srgbClr val="EBF4F6"/>
    <a:srgbClr val="DBE3F4"/>
    <a:srgbClr val="FAFEFF"/>
    <a:srgbClr val="B8CBDA"/>
    <a:srgbClr val="B9CCDA"/>
    <a:srgbClr val="B9CBDA"/>
    <a:srgbClr val="12ADEA"/>
    <a:srgbClr val="F9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64"/>
    <p:restoredTop sz="94678"/>
  </p:normalViewPr>
  <p:slideViewPr>
    <p:cSldViewPr snapToGrid="0" snapToObjects="1">
      <p:cViewPr varScale="1">
        <p:scale>
          <a:sx n="159" d="100"/>
          <a:sy n="159" d="100"/>
        </p:scale>
        <p:origin x="1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112AA-D22B-2B4C-9FC4-9E32CE8369DB}" type="datetimeFigureOut">
              <a:rPr kumimoji="1" lang="ko-KR" altLang="en-US" smtClean="0"/>
              <a:t>2020. 4. 10.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A2BF2-AC9C-6142-970B-A429692D887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2250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5104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8971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6794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56804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5892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EAC64B-0426-9F43-850E-CE2AD5A00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557C6D4-DF30-DB41-84F9-0CB84F044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863ED9-BA74-7B40-BD0B-87EAA646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149-23AD-E749-B628-3FA6BD429B27}" type="datetimeFigureOut">
              <a:rPr kumimoji="1" lang="ko-KR" altLang="en-US" smtClean="0"/>
              <a:t>2020. 4. 10.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5EC21F5-D273-414C-8201-EF16BF47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85CE35-CAFA-CB45-A257-55D2D1F7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B97-C6C1-1048-A971-486DCCB46E8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18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10AFCC-AD6D-2C49-9864-4C25B626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560746D-ADF6-ED4E-AF71-0F5B8B1ED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A1D7DE-9383-9C43-9FAE-419DDDEF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149-23AD-E749-B628-3FA6BD429B27}" type="datetimeFigureOut">
              <a:rPr kumimoji="1" lang="ko-KR" altLang="en-US" smtClean="0"/>
              <a:t>2020. 4. 10.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F1DA62-208C-6147-BC79-34E9AD09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FF3CEE-19EE-344B-ADF4-10925EF2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B97-C6C1-1048-A971-486DCCB46E8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2493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8E8ADB0-3664-4C46-A299-5ADD6D2EF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A5A7DA9-91CA-9D42-ABED-41DEF7CB3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1C0C64-0D2C-1740-A4F6-20D67C26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149-23AD-E749-B628-3FA6BD429B27}" type="datetimeFigureOut">
              <a:rPr kumimoji="1" lang="ko-KR" altLang="en-US" smtClean="0"/>
              <a:t>2020. 4. 10.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5FD471-773E-254C-946F-D376BD6C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061CB2-6ED9-DF4E-821A-90C0CC21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B97-C6C1-1048-A971-486DCCB46E8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4039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351512-56FF-6E40-ACB9-A13AACE6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29E71E-A8BE-FD4C-ACF9-4CDDA8C05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778FBB-CC8A-6041-9867-38048106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149-23AD-E749-B628-3FA6BD429B27}" type="datetimeFigureOut">
              <a:rPr kumimoji="1" lang="ko-KR" altLang="en-US" smtClean="0"/>
              <a:t>2020. 4. 10.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34F562-6BB0-0542-BC1F-1A470474A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4F9966-4E42-8E4A-91EA-15DEA4B0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B97-C6C1-1048-A971-486DCCB46E8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5169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997D92-94C0-8845-972C-D1933652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8C52BB1-2E77-3644-8C4D-8809C3EE4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3594DC-AB58-BF4B-9A98-2E1DA8D5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149-23AD-E749-B628-3FA6BD429B27}" type="datetimeFigureOut">
              <a:rPr kumimoji="1" lang="ko-KR" altLang="en-US" smtClean="0"/>
              <a:t>2020. 4. 10.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A0DFEF-074D-9946-B490-5EE91998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0CE0F3-084A-3141-9676-FC72F8EC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B97-C6C1-1048-A971-486DCCB46E8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748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FF8C6D-15B6-6E44-B392-1DECC263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188A1C-6E63-3040-8D7A-CBE1C6001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01F80E2-3431-2A4F-9205-9119087A1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3B68220-13A0-1844-91C8-0E25B2B6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149-23AD-E749-B628-3FA6BD429B27}" type="datetimeFigureOut">
              <a:rPr kumimoji="1" lang="ko-KR" altLang="en-US" smtClean="0"/>
              <a:t>2020. 4. 10.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EE7DA2B-9240-F64A-94F2-8AA7D1EF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9182531-9453-2D41-894B-215A09AE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B97-C6C1-1048-A971-486DCCB46E8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9392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38B9EC-0E18-434F-976D-7D40D684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828235-7417-CD45-A5D9-7AB2758AE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5736B0-4E0B-DF40-B947-B4B500114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BB2838A-4AE0-0C48-8F31-8A40A37A6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B70757A-5CA9-294A-BC2C-4FDB5690E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70F5158-D479-7A47-A071-B613291F9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149-23AD-E749-B628-3FA6BD429B27}" type="datetimeFigureOut">
              <a:rPr kumimoji="1" lang="ko-KR" altLang="en-US" smtClean="0"/>
              <a:t>2020. 4. 10.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CDC0350-EB14-7146-A08D-DB935F2D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0DA8EC1-3118-C049-8077-77FE0986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B97-C6C1-1048-A971-486DCCB46E8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1299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CA6E61-B41E-8342-9EA8-C278238B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438CCBD-2204-E747-8230-7AEEDB7ED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149-23AD-E749-B628-3FA6BD429B27}" type="datetimeFigureOut">
              <a:rPr kumimoji="1" lang="ko-KR" altLang="en-US" smtClean="0"/>
              <a:t>2020. 4. 10.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891FDCD-A176-4941-BE8B-2B94F8F6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AAF7799-10D3-1A48-85E0-27384D32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B97-C6C1-1048-A971-486DCCB46E8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9839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5A4ABD8-A123-F44F-8DC5-D65543C5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149-23AD-E749-B628-3FA6BD429B27}" type="datetimeFigureOut">
              <a:rPr kumimoji="1" lang="ko-KR" altLang="en-US" smtClean="0"/>
              <a:t>2020. 4. 10.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6CBEACB-E436-3244-BEDC-F8997390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720BCE-ACE1-2C4B-AEED-A7CB2699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B97-C6C1-1048-A971-486DCCB46E8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6873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3B7574-C419-3442-A3D3-87A261DE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1EB8B7-44D0-B948-92E8-17C125CC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5472312-996D-E445-9FE4-058C8FE8C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E4F3F9-BFE0-4748-8ACB-AAFEC1FBC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149-23AD-E749-B628-3FA6BD429B27}" type="datetimeFigureOut">
              <a:rPr kumimoji="1" lang="ko-KR" altLang="en-US" smtClean="0"/>
              <a:t>2020. 4. 10.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92288F-8875-074F-ABDE-378CCB01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2005535-D54D-DC40-9C00-81740B6E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B97-C6C1-1048-A971-486DCCB46E8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1461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0D7464-10DE-2B40-8FAA-A7A8CB4CE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46FBFC1-193C-7B4E-B0A1-C6B711825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23AA0D0-13BA-3C44-84C5-DB8C6E954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4FD76A6-D5EE-8E42-8F65-375669C0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149-23AD-E749-B628-3FA6BD429B27}" type="datetimeFigureOut">
              <a:rPr kumimoji="1" lang="ko-KR" altLang="en-US" smtClean="0"/>
              <a:t>2020. 4. 10.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A4A6F3-D42C-E24B-B740-AD093881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1AAED38-14C5-7248-9FFD-148E6237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7B97-C6C1-1048-A971-486DCCB46E8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2693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26C381-3A7F-1C4D-928C-49E482A1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22EDEC-350D-0543-8B83-F55D7DD6F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2336BD-198F-E44C-8A1E-215D89B8E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86149-23AD-E749-B628-3FA6BD429B27}" type="datetimeFigureOut">
              <a:rPr kumimoji="1" lang="ko-KR" altLang="en-US" smtClean="0"/>
              <a:t>2020. 4. 10.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55C5AA1-FE40-E44C-80D2-C22064418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C71321-5DB5-7B44-87CA-045B8AA93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07B97-C6C1-1048-A971-486DCCB46E8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9889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5.e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11" Type="http://schemas.openxmlformats.org/officeDocument/2006/relationships/image" Target="../media/image104.emf"/><Relationship Id="rId5" Type="http://schemas.openxmlformats.org/officeDocument/2006/relationships/image" Target="../media/image101.png"/><Relationship Id="rId10" Type="http://schemas.openxmlformats.org/officeDocument/2006/relationships/image" Target="../media/image19.emf"/><Relationship Id="rId4" Type="http://schemas.openxmlformats.org/officeDocument/2006/relationships/image" Target="../media/image100.png"/><Relationship Id="rId9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17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19.emf"/><Relationship Id="rId5" Type="http://schemas.openxmlformats.org/officeDocument/2006/relationships/image" Target="../media/image113.png"/><Relationship Id="rId10" Type="http://schemas.openxmlformats.org/officeDocument/2006/relationships/image" Target="../media/image18.emf"/><Relationship Id="rId4" Type="http://schemas.openxmlformats.org/officeDocument/2006/relationships/image" Target="../media/image112.png"/><Relationship Id="rId9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6.emf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9.emf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8.emf"/><Relationship Id="rId5" Type="http://schemas.openxmlformats.org/officeDocument/2006/relationships/image" Target="../media/image121.png"/><Relationship Id="rId10" Type="http://schemas.openxmlformats.org/officeDocument/2006/relationships/image" Target="../media/image17.emf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emf"/><Relationship Id="rId3" Type="http://schemas.openxmlformats.org/officeDocument/2006/relationships/image" Target="../media/image128.png"/><Relationship Id="rId7" Type="http://schemas.openxmlformats.org/officeDocument/2006/relationships/image" Target="../media/image19.emf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13" Type="http://schemas.openxmlformats.org/officeDocument/2006/relationships/image" Target="../media/image137.emf"/><Relationship Id="rId18" Type="http://schemas.openxmlformats.org/officeDocument/2006/relationships/image" Target="../media/image140.emf"/><Relationship Id="rId3" Type="http://schemas.openxmlformats.org/officeDocument/2006/relationships/image" Target="../media/image51.png"/><Relationship Id="rId7" Type="http://schemas.openxmlformats.org/officeDocument/2006/relationships/image" Target="../media/image131.emf"/><Relationship Id="rId12" Type="http://schemas.openxmlformats.org/officeDocument/2006/relationships/image" Target="../media/image136.emf"/><Relationship Id="rId17" Type="http://schemas.openxmlformats.org/officeDocument/2006/relationships/image" Target="../media/image36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emf"/><Relationship Id="rId20" Type="http://schemas.openxmlformats.org/officeDocument/2006/relationships/image" Target="../media/image14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135.emf"/><Relationship Id="rId5" Type="http://schemas.openxmlformats.org/officeDocument/2006/relationships/image" Target="../media/image9.png"/><Relationship Id="rId15" Type="http://schemas.openxmlformats.org/officeDocument/2006/relationships/image" Target="../media/image139.emf"/><Relationship Id="rId10" Type="http://schemas.openxmlformats.org/officeDocument/2006/relationships/image" Target="../media/image134.emf"/><Relationship Id="rId19" Type="http://schemas.openxmlformats.org/officeDocument/2006/relationships/image" Target="../media/image141.emf"/><Relationship Id="rId4" Type="http://schemas.openxmlformats.org/officeDocument/2006/relationships/image" Target="../media/image3.png"/><Relationship Id="rId9" Type="http://schemas.openxmlformats.org/officeDocument/2006/relationships/image" Target="../media/image133.emf"/><Relationship Id="rId14" Type="http://schemas.openxmlformats.org/officeDocument/2006/relationships/image" Target="../media/image13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13" Type="http://schemas.openxmlformats.org/officeDocument/2006/relationships/image" Target="../media/image135.emf"/><Relationship Id="rId18" Type="http://schemas.openxmlformats.org/officeDocument/2006/relationships/image" Target="../media/image145.png"/><Relationship Id="rId3" Type="http://schemas.openxmlformats.org/officeDocument/2006/relationships/image" Target="../media/image51.png"/><Relationship Id="rId21" Type="http://schemas.openxmlformats.org/officeDocument/2006/relationships/image" Target="../media/image53.jpeg"/><Relationship Id="rId7" Type="http://schemas.openxmlformats.org/officeDocument/2006/relationships/image" Target="../media/image36.emf"/><Relationship Id="rId12" Type="http://schemas.openxmlformats.org/officeDocument/2006/relationships/image" Target="../media/image132.emf"/><Relationship Id="rId17" Type="http://schemas.openxmlformats.org/officeDocument/2006/relationships/image" Target="../media/image144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3.emf"/><Relationship Id="rId20" Type="http://schemas.openxmlformats.org/officeDocument/2006/relationships/image" Target="../media/image10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11" Type="http://schemas.openxmlformats.org/officeDocument/2006/relationships/image" Target="../media/image140.emf"/><Relationship Id="rId5" Type="http://schemas.openxmlformats.org/officeDocument/2006/relationships/image" Target="../media/image139.emf"/><Relationship Id="rId15" Type="http://schemas.openxmlformats.org/officeDocument/2006/relationships/image" Target="../media/image55.png"/><Relationship Id="rId10" Type="http://schemas.openxmlformats.org/officeDocument/2006/relationships/image" Target="../media/image9.png"/><Relationship Id="rId19" Type="http://schemas.openxmlformats.org/officeDocument/2006/relationships/image" Target="../media/image146.svg"/><Relationship Id="rId4" Type="http://schemas.openxmlformats.org/officeDocument/2006/relationships/image" Target="../media/image138.emf"/><Relationship Id="rId9" Type="http://schemas.openxmlformats.org/officeDocument/2006/relationships/image" Target="../media/image3.png"/><Relationship Id="rId14" Type="http://schemas.openxmlformats.org/officeDocument/2006/relationships/image" Target="../media/image131.emf"/><Relationship Id="rId22" Type="http://schemas.openxmlformats.org/officeDocument/2006/relationships/image" Target="../media/image14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13" Type="http://schemas.openxmlformats.org/officeDocument/2006/relationships/image" Target="../media/image149.emf"/><Relationship Id="rId18" Type="http://schemas.openxmlformats.org/officeDocument/2006/relationships/image" Target="../media/image152.emf"/><Relationship Id="rId3" Type="http://schemas.openxmlformats.org/officeDocument/2006/relationships/image" Target="../media/image141.emf"/><Relationship Id="rId7" Type="http://schemas.openxmlformats.org/officeDocument/2006/relationships/image" Target="../media/image137.emf"/><Relationship Id="rId12" Type="http://schemas.openxmlformats.org/officeDocument/2006/relationships/image" Target="../media/image148.emf"/><Relationship Id="rId17" Type="http://schemas.openxmlformats.org/officeDocument/2006/relationships/image" Target="../media/image151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emf"/><Relationship Id="rId11" Type="http://schemas.openxmlformats.org/officeDocument/2006/relationships/image" Target="../media/image147.emf"/><Relationship Id="rId5" Type="http://schemas.openxmlformats.org/officeDocument/2006/relationships/image" Target="../media/image9.png"/><Relationship Id="rId15" Type="http://schemas.openxmlformats.org/officeDocument/2006/relationships/image" Target="../media/image145.png"/><Relationship Id="rId10" Type="http://schemas.openxmlformats.org/officeDocument/2006/relationships/image" Target="../media/image35.emf"/><Relationship Id="rId19" Type="http://schemas.openxmlformats.org/officeDocument/2006/relationships/image" Target="../media/image53.jpeg"/><Relationship Id="rId4" Type="http://schemas.openxmlformats.org/officeDocument/2006/relationships/image" Target="../media/image51.png"/><Relationship Id="rId9" Type="http://schemas.openxmlformats.org/officeDocument/2006/relationships/image" Target="../media/image139.emf"/><Relationship Id="rId14" Type="http://schemas.openxmlformats.org/officeDocument/2006/relationships/image" Target="../media/image15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emf"/><Relationship Id="rId13" Type="http://schemas.openxmlformats.org/officeDocument/2006/relationships/image" Target="../media/image159.png"/><Relationship Id="rId3" Type="http://schemas.openxmlformats.org/officeDocument/2006/relationships/image" Target="../media/image9.png"/><Relationship Id="rId7" Type="http://schemas.openxmlformats.org/officeDocument/2006/relationships/image" Target="../media/image155.emf"/><Relationship Id="rId12" Type="http://schemas.openxmlformats.org/officeDocument/2006/relationships/image" Target="../media/image8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emf"/><Relationship Id="rId11" Type="http://schemas.openxmlformats.org/officeDocument/2006/relationships/image" Target="../media/image158.png"/><Relationship Id="rId5" Type="http://schemas.openxmlformats.org/officeDocument/2006/relationships/image" Target="../media/image153.emf"/><Relationship Id="rId10" Type="http://schemas.openxmlformats.org/officeDocument/2006/relationships/image" Target="../media/image117.emf"/><Relationship Id="rId4" Type="http://schemas.openxmlformats.org/officeDocument/2006/relationships/image" Target="../media/image55.png"/><Relationship Id="rId9" Type="http://schemas.openxmlformats.org/officeDocument/2006/relationships/image" Target="../media/image157.emf"/><Relationship Id="rId1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emf"/><Relationship Id="rId2" Type="http://schemas.openxmlformats.org/officeDocument/2006/relationships/image" Target="../media/image3.png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18.emf"/><Relationship Id="rId3" Type="http://schemas.openxmlformats.org/officeDocument/2006/relationships/image" Target="../media/image21.png"/><Relationship Id="rId21" Type="http://schemas.openxmlformats.org/officeDocument/2006/relationships/image" Target="../media/image36.emf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17.emf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19.emf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19.emf"/><Relationship Id="rId5" Type="http://schemas.openxmlformats.org/officeDocument/2006/relationships/image" Target="../media/image41.png"/><Relationship Id="rId10" Type="http://schemas.openxmlformats.org/officeDocument/2006/relationships/image" Target="../media/image18.emf"/><Relationship Id="rId4" Type="http://schemas.openxmlformats.org/officeDocument/2006/relationships/image" Target="../media/image40.png"/><Relationship Id="rId9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3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19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18.emf"/><Relationship Id="rId5" Type="http://schemas.openxmlformats.org/officeDocument/2006/relationships/image" Target="../media/image48.png"/><Relationship Id="rId10" Type="http://schemas.openxmlformats.org/officeDocument/2006/relationships/image" Target="../media/image17.emf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9.emf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18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17.emf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19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18.emf"/><Relationship Id="rId5" Type="http://schemas.openxmlformats.org/officeDocument/2006/relationships/image" Target="../media/image66.png"/><Relationship Id="rId10" Type="http://schemas.openxmlformats.org/officeDocument/2006/relationships/image" Target="../media/image17.emf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9.emf"/><Relationship Id="rId18" Type="http://schemas.openxmlformats.org/officeDocument/2006/relationships/image" Target="../media/image84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18.emf"/><Relationship Id="rId17" Type="http://schemas.openxmlformats.org/officeDocument/2006/relationships/image" Target="../media/image83.png"/><Relationship Id="rId2" Type="http://schemas.openxmlformats.org/officeDocument/2006/relationships/image" Target="../media/image71.png"/><Relationship Id="rId16" Type="http://schemas.openxmlformats.org/officeDocument/2006/relationships/image" Target="../media/image82.svg"/><Relationship Id="rId20" Type="http://schemas.openxmlformats.org/officeDocument/2006/relationships/image" Target="../media/image8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17.emf"/><Relationship Id="rId5" Type="http://schemas.openxmlformats.org/officeDocument/2006/relationships/image" Target="../media/image74.png"/><Relationship Id="rId15" Type="http://schemas.openxmlformats.org/officeDocument/2006/relationships/image" Target="../media/image81.png"/><Relationship Id="rId10" Type="http://schemas.openxmlformats.org/officeDocument/2006/relationships/image" Target="../media/image79.png"/><Relationship Id="rId19" Type="http://schemas.openxmlformats.org/officeDocument/2006/relationships/image" Target="../media/image85.emf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5.emf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19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18.emf"/><Relationship Id="rId5" Type="http://schemas.openxmlformats.org/officeDocument/2006/relationships/image" Target="../media/image90.png"/><Relationship Id="rId15" Type="http://schemas.openxmlformats.org/officeDocument/2006/relationships/image" Target="../media/image97.emf"/><Relationship Id="rId10" Type="http://schemas.openxmlformats.org/officeDocument/2006/relationships/image" Target="../media/image17.emf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A3CB244-8481-DC4C-B6AF-7D30B1339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439" y="6316376"/>
            <a:ext cx="2479119" cy="21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8B02D0-E1FB-E948-A807-5E02A75EAF5B}"/>
              </a:ext>
            </a:extLst>
          </p:cNvPr>
          <p:cNvSpPr txBox="1"/>
          <p:nvPr/>
        </p:nvSpPr>
        <p:spPr>
          <a:xfrm>
            <a:off x="2370002" y="3063827"/>
            <a:ext cx="782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>
                <a:solidFill>
                  <a:srgbClr val="4D4E4D"/>
                </a:solidFill>
                <a:latin typeface="NanumGothicOTF" panose="020D0604000000000000" pitchFamily="34" charset="-127"/>
                <a:ea typeface="NanumGothicOTF" panose="020D0604000000000000" pitchFamily="34" charset="-127"/>
              </a:rPr>
              <a:t>서비스 아이콘 및 활용 예시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8707A15-4FC7-FD4D-85FF-091B76F2B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0" y="2651943"/>
            <a:ext cx="29464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4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54A9A3-EA05-154E-8FDE-EEAC55C82315}"/>
              </a:ext>
            </a:extLst>
          </p:cNvPr>
          <p:cNvSpPr txBox="1"/>
          <p:nvPr/>
        </p:nvSpPr>
        <p:spPr>
          <a:xfrm>
            <a:off x="1614730" y="2473748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Service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ELSA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498A6-D621-1848-93FC-7004168B7412}"/>
              </a:ext>
            </a:extLst>
          </p:cNvPr>
          <p:cNvSpPr txBox="1"/>
          <p:nvPr/>
        </p:nvSpPr>
        <p:spPr>
          <a:xfrm>
            <a:off x="3271726" y="2473748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Hadoop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33304-2A95-BB46-A894-37B7B7A62FC2}"/>
              </a:ext>
            </a:extLst>
          </p:cNvPr>
          <p:cNvSpPr txBox="1"/>
          <p:nvPr/>
        </p:nvSpPr>
        <p:spPr>
          <a:xfrm>
            <a:off x="4640183" y="2471385"/>
            <a:ext cx="1311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Log Analytics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EC4FD5-6078-094A-A147-001598FE4D6B}"/>
              </a:ext>
            </a:extLst>
          </p:cNvPr>
          <p:cNvSpPr txBox="1"/>
          <p:nvPr/>
        </p:nvSpPr>
        <p:spPr>
          <a:xfrm>
            <a:off x="6393110" y="2471385"/>
            <a:ext cx="95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Search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96EC05-9385-F04D-9B5E-BE889C724685}"/>
              </a:ext>
            </a:extLst>
          </p:cNvPr>
          <p:cNvSpPr txBox="1"/>
          <p:nvPr/>
        </p:nvSpPr>
        <p:spPr>
          <a:xfrm>
            <a:off x="7931272" y="2471385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Elasticsearch </a:t>
            </a:r>
          </a:p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Service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A0A1E4-75BB-2442-813F-B4197806D01B}"/>
              </a:ext>
            </a:extLst>
          </p:cNvPr>
          <p:cNvSpPr txBox="1"/>
          <p:nvPr/>
        </p:nvSpPr>
        <p:spPr>
          <a:xfrm>
            <a:off x="9277750" y="2473748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User </a:t>
            </a:r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Analyrtics</a:t>
            </a:r>
            <a:endParaRPr kumimoji="1" lang="en" altLang="ko-KR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(RUA)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5CB1666-A0D3-E34C-A306-53F53088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79" y="1932144"/>
            <a:ext cx="457200" cy="4572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99428B2-71A2-2445-BFED-D0B136941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677" y="1924066"/>
            <a:ext cx="457200" cy="4572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5DDE23E-A2D2-4045-875B-016CB6AD5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75" y="1924066"/>
            <a:ext cx="457200" cy="45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0143C77-AE68-E844-A266-5575AD563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873" y="1962166"/>
            <a:ext cx="419100" cy="3810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D4E8436-4328-2147-876F-1CB9067851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371" y="1924066"/>
            <a:ext cx="457200" cy="4572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A4C89CA-73C9-3C4C-B1AA-95294E2D9F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969" y="1924066"/>
            <a:ext cx="457200" cy="4572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5692B265-238D-F84E-AA0C-7C678E1AC647}"/>
              </a:ext>
            </a:extLst>
          </p:cNvPr>
          <p:cNvSpPr txBox="1"/>
          <p:nvPr/>
        </p:nvSpPr>
        <p:spPr>
          <a:xfrm>
            <a:off x="1906013" y="1124275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 Service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직선 연결선[R] 73">
            <a:extLst>
              <a:ext uri="{FF2B5EF4-FFF2-40B4-BE49-F238E27FC236}">
                <a16:creationId xmlns:a16="http://schemas.microsoft.com/office/drawing/2014/main" id="{491C7879-F044-484B-9BB1-4EFEFDB38A7A}"/>
              </a:ext>
            </a:extLst>
          </p:cNvPr>
          <p:cNvCxnSpPr>
            <a:cxnSpLocks/>
          </p:cNvCxnSpPr>
          <p:nvPr/>
        </p:nvCxnSpPr>
        <p:spPr>
          <a:xfrm>
            <a:off x="3801084" y="1352178"/>
            <a:ext cx="6398519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그림 28">
            <a:extLst>
              <a:ext uri="{FF2B5EF4-FFF2-40B4-BE49-F238E27FC236}">
                <a16:creationId xmlns:a16="http://schemas.microsoft.com/office/drawing/2014/main" id="{7AEF5160-FA17-A748-A247-FB0BA230AE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1164" y="6684185"/>
            <a:ext cx="1616742" cy="135355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86F1EB6-6A2F-D747-A9B8-06B557F5A0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9" y="6655333"/>
            <a:ext cx="12190461" cy="212093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76D854C-6EEE-7448-995C-2B96618EBF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864" y="6693701"/>
            <a:ext cx="1573047" cy="135355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9220954" y="6656898"/>
            <a:ext cx="298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Nanum Square"/>
              </a:rPr>
              <a:t>© NAVER BUSINESS PLATFORM Corp. All Rights Reserved.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D4FAFB3D-3E98-504B-AFA7-A5CCBB4F59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4993" y="3103533"/>
            <a:ext cx="463286" cy="40011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22A2F34-5AC6-B64F-A431-C091F2604FBF}"/>
              </a:ext>
            </a:extLst>
          </p:cNvPr>
          <p:cNvSpPr txBox="1"/>
          <p:nvPr/>
        </p:nvSpPr>
        <p:spPr>
          <a:xfrm>
            <a:off x="1702244" y="3602833"/>
            <a:ext cx="1043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ko-KR" sz="1000" baseline="30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kumimoji="1" lang="ko-KR" altLang="en-US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</a:p>
          <a:p>
            <a:pPr algn="ctr"/>
            <a:r>
              <a:rPr kumimoji="1" lang="en-US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r>
              <a:rPr kumimoji="1" lang="ko-KR" altLang="en-US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499AB9-DA70-8444-8026-3786CE440F57}"/>
              </a:ext>
            </a:extLst>
          </p:cNvPr>
          <p:cNvSpPr txBox="1"/>
          <p:nvPr/>
        </p:nvSpPr>
        <p:spPr>
          <a:xfrm>
            <a:off x="3303991" y="3602833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kumimoji="1" lang="en-US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Anaytics</a:t>
            </a:r>
            <a:endParaRPr kumimoji="1" lang="en-US" altLang="ko-KR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AC61B3F-75F6-FD47-8C60-941E3FA883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8677" y="3134301"/>
            <a:ext cx="529200" cy="3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4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BA93FC-BF88-BE48-9957-0E1E0916CA7A}"/>
              </a:ext>
            </a:extLst>
          </p:cNvPr>
          <p:cNvSpPr txBox="1"/>
          <p:nvPr/>
        </p:nvSpPr>
        <p:spPr>
          <a:xfrm>
            <a:off x="1894453" y="2471704"/>
            <a:ext cx="6896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Workbox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3A363-B823-DF4B-B7CF-80B138F73728}"/>
              </a:ext>
            </a:extLst>
          </p:cNvPr>
          <p:cNvSpPr txBox="1"/>
          <p:nvPr/>
        </p:nvSpPr>
        <p:spPr>
          <a:xfrm>
            <a:off x="3326228" y="2471704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 g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8399F8-A76C-F949-B9B9-C9F6863AB79A}"/>
              </a:ext>
            </a:extLst>
          </p:cNvPr>
          <p:cNvSpPr txBox="1"/>
          <p:nvPr/>
        </p:nvSpPr>
        <p:spPr>
          <a:xfrm>
            <a:off x="4868611" y="2469341"/>
            <a:ext cx="888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 k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8E0DE-DDFF-0F44-9BCA-60A76281B193}"/>
              </a:ext>
            </a:extLst>
          </p:cNvPr>
          <p:cNvSpPr txBox="1"/>
          <p:nvPr/>
        </p:nvSpPr>
        <p:spPr>
          <a:xfrm>
            <a:off x="6477267" y="2469341"/>
            <a:ext cx="7889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6F1EC3F-6554-C84E-B3C0-1468A4E32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79" y="1960122"/>
            <a:ext cx="457200" cy="381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67EF0CC-E9B1-0641-9B23-F9A514D78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707" y="1922022"/>
            <a:ext cx="457200" cy="4572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1C91CE7-D159-4F41-BF7C-6DB3A4525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335" y="1922022"/>
            <a:ext cx="457200" cy="4572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8AA1C18-1898-2745-A9F9-222930FCB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963" y="1922022"/>
            <a:ext cx="457200" cy="45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CD2486-9D0C-0F42-A8BF-23D565BBB7E0}"/>
              </a:ext>
            </a:extLst>
          </p:cNvPr>
          <p:cNvSpPr txBox="1"/>
          <p:nvPr/>
        </p:nvSpPr>
        <p:spPr>
          <a:xfrm>
            <a:off x="1906013" y="1125518"/>
            <a:ext cx="2262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Application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직선 연결선[R] 12">
            <a:extLst>
              <a:ext uri="{FF2B5EF4-FFF2-40B4-BE49-F238E27FC236}">
                <a16:creationId xmlns:a16="http://schemas.microsoft.com/office/drawing/2014/main" id="{5B529CFC-0E11-264D-9B53-C03BD1375B2D}"/>
              </a:ext>
            </a:extLst>
          </p:cNvPr>
          <p:cNvCxnSpPr>
            <a:cxnSpLocks/>
          </p:cNvCxnSpPr>
          <p:nvPr/>
        </p:nvCxnSpPr>
        <p:spPr>
          <a:xfrm>
            <a:off x="4221025" y="1353421"/>
            <a:ext cx="59785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23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54A9A3-EA05-154E-8FDE-EEAC55C82315}"/>
              </a:ext>
            </a:extLst>
          </p:cNvPr>
          <p:cNvSpPr txBox="1"/>
          <p:nvPr/>
        </p:nvSpPr>
        <p:spPr>
          <a:xfrm>
            <a:off x="1930520" y="2473748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Jenkins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498A6-D621-1848-93FC-7004168B7412}"/>
              </a:ext>
            </a:extLst>
          </p:cNvPr>
          <p:cNvSpPr txBox="1"/>
          <p:nvPr/>
        </p:nvSpPr>
        <p:spPr>
          <a:xfrm>
            <a:off x="3339052" y="2473748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SourceBuild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33304-2A95-BB46-A894-37B7B7A62FC2}"/>
              </a:ext>
            </a:extLst>
          </p:cNvPr>
          <p:cNvSpPr txBox="1"/>
          <p:nvPr/>
        </p:nvSpPr>
        <p:spPr>
          <a:xfrm>
            <a:off x="4778830" y="2471385"/>
            <a:ext cx="1031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SourceCommit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EC4FD5-6078-094A-A147-001598FE4D6B}"/>
              </a:ext>
            </a:extLst>
          </p:cNvPr>
          <p:cNvSpPr txBox="1"/>
          <p:nvPr/>
        </p:nvSpPr>
        <p:spPr>
          <a:xfrm>
            <a:off x="6378683" y="2471385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SourceDeploy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96EC05-9385-F04D-9B5E-BE889C724685}"/>
              </a:ext>
            </a:extLst>
          </p:cNvPr>
          <p:cNvSpPr txBox="1"/>
          <p:nvPr/>
        </p:nvSpPr>
        <p:spPr>
          <a:xfrm>
            <a:off x="7931272" y="2471385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SourcePipeline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6D44C63-4B59-BD48-BA01-7C4FBBD3D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79" y="1924066"/>
            <a:ext cx="457200" cy="4572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124992-3BD0-154B-ADFD-1C591FAEB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057" y="1924066"/>
            <a:ext cx="457200" cy="4572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8890A47-54BD-7148-B796-481177E03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035" y="1924066"/>
            <a:ext cx="457200" cy="4572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7A73D4E-80A4-6946-9EF2-4CA8A6C71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013" y="1924066"/>
            <a:ext cx="457200" cy="4572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100F7AB-40DD-F047-BEE5-C82D8ADCF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0991" y="1924066"/>
            <a:ext cx="457200" cy="4572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ACC995E-72E4-C64D-873F-F682EB907E54}"/>
              </a:ext>
            </a:extLst>
          </p:cNvPr>
          <p:cNvSpPr txBox="1"/>
          <p:nvPr/>
        </p:nvSpPr>
        <p:spPr>
          <a:xfrm>
            <a:off x="1842785" y="5323229"/>
            <a:ext cx="1037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AI-NAVER-API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2943DA-A898-BD43-97F1-0F8BFA77E32C}"/>
              </a:ext>
            </a:extLst>
          </p:cNvPr>
          <p:cNvSpPr txBox="1"/>
          <p:nvPr/>
        </p:nvSpPr>
        <p:spPr>
          <a:xfrm>
            <a:off x="3453851" y="5323229"/>
            <a:ext cx="688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IP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E6A5ECA-AD4A-5A4A-A56D-1583E0861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7673" y="4773547"/>
            <a:ext cx="457200" cy="4572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58025E9-FCC5-DB4A-878A-0DA8B918AF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8072" y="4773547"/>
            <a:ext cx="457200" cy="457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84E5848-6B71-9949-AE55-1DEAF8D0B629}"/>
              </a:ext>
            </a:extLst>
          </p:cNvPr>
          <p:cNvSpPr txBox="1"/>
          <p:nvPr/>
        </p:nvSpPr>
        <p:spPr>
          <a:xfrm>
            <a:off x="1906013" y="1124275"/>
            <a:ext cx="114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 Tools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직선 연결선[R] 42">
            <a:extLst>
              <a:ext uri="{FF2B5EF4-FFF2-40B4-BE49-F238E27FC236}">
                <a16:creationId xmlns:a16="http://schemas.microsoft.com/office/drawing/2014/main" id="{4C568217-22B9-D141-97EC-DFF3E74D47A7}"/>
              </a:ext>
            </a:extLst>
          </p:cNvPr>
          <p:cNvCxnSpPr>
            <a:cxnSpLocks/>
          </p:cNvCxnSpPr>
          <p:nvPr/>
        </p:nvCxnSpPr>
        <p:spPr>
          <a:xfrm>
            <a:off x="3054854" y="1352178"/>
            <a:ext cx="7144749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5E11925-BCD0-BA45-9AD4-767CDD6BF40E}"/>
              </a:ext>
            </a:extLst>
          </p:cNvPr>
          <p:cNvSpPr txBox="1"/>
          <p:nvPr/>
        </p:nvSpPr>
        <p:spPr>
          <a:xfrm>
            <a:off x="1906013" y="3801263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직선 연결선[R] 44">
            <a:extLst>
              <a:ext uri="{FF2B5EF4-FFF2-40B4-BE49-F238E27FC236}">
                <a16:creationId xmlns:a16="http://schemas.microsoft.com/office/drawing/2014/main" id="{445797F1-7DEA-484D-B333-6101FFAF2E35}"/>
              </a:ext>
            </a:extLst>
          </p:cNvPr>
          <p:cNvCxnSpPr>
            <a:cxnSpLocks/>
          </p:cNvCxnSpPr>
          <p:nvPr/>
        </p:nvCxnSpPr>
        <p:spPr>
          <a:xfrm>
            <a:off x="2752720" y="4029166"/>
            <a:ext cx="7446883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>
            <a:extLst>
              <a:ext uri="{FF2B5EF4-FFF2-40B4-BE49-F238E27FC236}">
                <a16:creationId xmlns:a16="http://schemas.microsoft.com/office/drawing/2014/main" id="{7AEF5160-FA17-A748-A247-FB0BA230AE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1164" y="6684185"/>
            <a:ext cx="1616742" cy="1353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586F1EB6-6A2F-D747-A9B8-06B557F5A0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9" y="6655333"/>
            <a:ext cx="12190461" cy="212093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D76D854C-6EEE-7448-995C-2B96618EBF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864" y="6693701"/>
            <a:ext cx="1573047" cy="135355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9220954" y="6656898"/>
            <a:ext cx="298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Nanum Square"/>
              </a:rPr>
              <a:t>© NAVER BUSINESS PLATFORM Corp. All Rights Reserved.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5AEB5D6C-A818-CE45-B4F1-28A0AEE13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5071" y="4799904"/>
            <a:ext cx="404485" cy="40448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3F410FE-3FAC-9749-865C-3BF2FD477C32}"/>
              </a:ext>
            </a:extLst>
          </p:cNvPr>
          <p:cNvSpPr txBox="1"/>
          <p:nvPr/>
        </p:nvSpPr>
        <p:spPr>
          <a:xfrm>
            <a:off x="4887929" y="5323229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Engine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9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54A9A3-EA05-154E-8FDE-EEAC55C82315}"/>
              </a:ext>
            </a:extLst>
          </p:cNvPr>
          <p:cNvSpPr txBox="1"/>
          <p:nvPr/>
        </p:nvSpPr>
        <p:spPr>
          <a:xfrm>
            <a:off x="1753617" y="2473748"/>
            <a:ext cx="1027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Connect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498A6-D621-1848-93FC-7004168B7412}"/>
              </a:ext>
            </a:extLst>
          </p:cNvPr>
          <p:cNvSpPr txBox="1"/>
          <p:nvPr/>
        </p:nvSpPr>
        <p:spPr>
          <a:xfrm>
            <a:off x="3073967" y="2473748"/>
            <a:ext cx="1391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Cloud Hosting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33304-2A95-BB46-A894-37B7B7A62FC2}"/>
              </a:ext>
            </a:extLst>
          </p:cNvPr>
          <p:cNvSpPr txBox="1"/>
          <p:nvPr/>
        </p:nvSpPr>
        <p:spPr>
          <a:xfrm>
            <a:off x="4766246" y="2471385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VMWare on NCP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B561AC-8ABA-5542-BCBA-6967D6C352F4}"/>
              </a:ext>
            </a:extLst>
          </p:cNvPr>
          <p:cNvSpPr txBox="1"/>
          <p:nvPr/>
        </p:nvSpPr>
        <p:spPr>
          <a:xfrm>
            <a:off x="1726137" y="5300146"/>
            <a:ext cx="1122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Optimizer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6EF9CF-99C0-684E-AEC0-0CEABF00F832}"/>
              </a:ext>
            </a:extLst>
          </p:cNvPr>
          <p:cNvSpPr txBox="1"/>
          <p:nvPr/>
        </p:nvSpPr>
        <p:spPr>
          <a:xfrm>
            <a:off x="3326228" y="5300146"/>
            <a:ext cx="928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Connect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D8B76D-9342-9A45-BACD-56400EFE32E3}"/>
              </a:ext>
            </a:extLst>
          </p:cNvPr>
          <p:cNvSpPr txBox="1"/>
          <p:nvPr/>
        </p:nvSpPr>
        <p:spPr>
          <a:xfrm>
            <a:off x="4737965" y="5297783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Transcoder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61C733-7048-8A46-8A43-D0519E8BCBA5}"/>
              </a:ext>
            </a:extLst>
          </p:cNvPr>
          <p:cNvSpPr txBox="1"/>
          <p:nvPr/>
        </p:nvSpPr>
        <p:spPr>
          <a:xfrm>
            <a:off x="6605508" y="5297783"/>
            <a:ext cx="532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5761C5-47F3-4D44-8299-493B71F1C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79" y="1920103"/>
            <a:ext cx="457200" cy="4572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F789583-05F0-9443-B013-E0E14F117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707" y="1924066"/>
            <a:ext cx="457200" cy="4572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6B00D5C-120B-7640-A799-61931F59F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403" y="1918359"/>
            <a:ext cx="457200" cy="4572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28AB976-F270-084C-9F2F-21AFBFADF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658" y="4750464"/>
            <a:ext cx="457200" cy="4572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DEA33A9-3CC9-064E-AE93-0F13B072C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6347" y="4750464"/>
            <a:ext cx="457200" cy="4572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24428F96-D34C-0643-A644-BD49F071A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8335" y="4750464"/>
            <a:ext cx="457200" cy="4572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7C27C281-5648-7D41-866E-7DDE4ED347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1963" y="4750464"/>
            <a:ext cx="457200" cy="4572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5E837C2-4582-2545-AC75-73D88DD1F7C9}"/>
              </a:ext>
            </a:extLst>
          </p:cNvPr>
          <p:cNvSpPr txBox="1"/>
          <p:nvPr/>
        </p:nvSpPr>
        <p:spPr>
          <a:xfrm>
            <a:off x="7859412" y="5297783"/>
            <a:ext cx="1091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Transcoder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293E6A2F-43A8-C047-87D5-66CB9B4694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6794" y="4750464"/>
            <a:ext cx="457200" cy="457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DD2514E-1DD7-274D-96A4-DFA89583CC00}"/>
              </a:ext>
            </a:extLst>
          </p:cNvPr>
          <p:cNvSpPr txBox="1"/>
          <p:nvPr/>
        </p:nvSpPr>
        <p:spPr>
          <a:xfrm>
            <a:off x="1906013" y="1124275"/>
            <a:ext cx="22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 err="1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Hybrid&amp;Private</a:t>
            </a:r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cloud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직선 연결선[R] 33">
            <a:extLst>
              <a:ext uri="{FF2B5EF4-FFF2-40B4-BE49-F238E27FC236}">
                <a16:creationId xmlns:a16="http://schemas.microsoft.com/office/drawing/2014/main" id="{F6029CB2-646D-B74B-8FB7-DAF050C35D85}"/>
              </a:ext>
            </a:extLst>
          </p:cNvPr>
          <p:cNvCxnSpPr>
            <a:cxnSpLocks/>
          </p:cNvCxnSpPr>
          <p:nvPr/>
        </p:nvCxnSpPr>
        <p:spPr>
          <a:xfrm>
            <a:off x="4221025" y="1352178"/>
            <a:ext cx="59785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378D627-3A28-9A4D-867B-8BB7527ADFD2}"/>
              </a:ext>
            </a:extLst>
          </p:cNvPr>
          <p:cNvSpPr txBox="1"/>
          <p:nvPr/>
        </p:nvSpPr>
        <p:spPr>
          <a:xfrm>
            <a:off x="1906013" y="3801263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직선 연결선[R] 35">
            <a:extLst>
              <a:ext uri="{FF2B5EF4-FFF2-40B4-BE49-F238E27FC236}">
                <a16:creationId xmlns:a16="http://schemas.microsoft.com/office/drawing/2014/main" id="{78E14C25-AFAA-924F-B1EA-30031D89E8B2}"/>
              </a:ext>
            </a:extLst>
          </p:cNvPr>
          <p:cNvCxnSpPr>
            <a:cxnSpLocks/>
          </p:cNvCxnSpPr>
          <p:nvPr/>
        </p:nvCxnSpPr>
        <p:spPr>
          <a:xfrm>
            <a:off x="2672570" y="4029166"/>
            <a:ext cx="7527033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>
            <a:extLst>
              <a:ext uri="{FF2B5EF4-FFF2-40B4-BE49-F238E27FC236}">
                <a16:creationId xmlns:a16="http://schemas.microsoft.com/office/drawing/2014/main" id="{7AEF5160-FA17-A748-A247-FB0BA230AE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1164" y="6684185"/>
            <a:ext cx="1616742" cy="1353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86F1EB6-6A2F-D747-A9B8-06B557F5A0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9" y="6655333"/>
            <a:ext cx="12190461" cy="212093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D76D854C-6EEE-7448-995C-2B96618EBF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864" y="6693701"/>
            <a:ext cx="1573047" cy="135355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9220954" y="6656898"/>
            <a:ext cx="298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Nanum Square"/>
              </a:rPr>
              <a:t>© NAVER BUSINESS PLATFORM Corp. All Rights Reserved.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1C5AD4-92AB-694E-9F82-BDD8FAF46EBF}"/>
              </a:ext>
            </a:extLst>
          </p:cNvPr>
          <p:cNvSpPr txBox="1"/>
          <p:nvPr/>
        </p:nvSpPr>
        <p:spPr>
          <a:xfrm>
            <a:off x="9536802" y="5297783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Station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758907C-365A-2D4D-9B38-56B8E899D0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31625" y="4750464"/>
            <a:ext cx="417600" cy="45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91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54A9A3-EA05-154E-8FDE-EEAC55C82315}"/>
              </a:ext>
            </a:extLst>
          </p:cNvPr>
          <p:cNvSpPr txBox="1"/>
          <p:nvPr/>
        </p:nvSpPr>
        <p:spPr>
          <a:xfrm>
            <a:off x="1732549" y="2473748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Latency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498A6-D621-1848-93FC-7004168B7412}"/>
              </a:ext>
            </a:extLst>
          </p:cNvPr>
          <p:cNvSpPr txBox="1"/>
          <p:nvPr/>
        </p:nvSpPr>
        <p:spPr>
          <a:xfrm>
            <a:off x="3294370" y="2473748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Region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A0F5F5A-542E-0845-83BF-C2DED1727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79" y="1924066"/>
            <a:ext cx="457200" cy="4572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3AD0648-9732-C046-82F9-42D7373D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057" y="1924066"/>
            <a:ext cx="457200" cy="4572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657BE1-5841-2A4C-87EE-94DE49B82C96}"/>
              </a:ext>
            </a:extLst>
          </p:cNvPr>
          <p:cNvSpPr txBox="1"/>
          <p:nvPr/>
        </p:nvSpPr>
        <p:spPr>
          <a:xfrm>
            <a:off x="1901850" y="5323229"/>
            <a:ext cx="7088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Gamepot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0D42E75-1814-5C46-9E5C-5767B4854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78" y="4769082"/>
            <a:ext cx="457200" cy="4572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FF37919-BF40-2648-9F3C-038C1CCE8E90}"/>
              </a:ext>
            </a:extLst>
          </p:cNvPr>
          <p:cNvSpPr txBox="1"/>
          <p:nvPr/>
        </p:nvSpPr>
        <p:spPr>
          <a:xfrm>
            <a:off x="1906013" y="1124275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직선 연결선[R] 60">
            <a:extLst>
              <a:ext uri="{FF2B5EF4-FFF2-40B4-BE49-F238E27FC236}">
                <a16:creationId xmlns:a16="http://schemas.microsoft.com/office/drawing/2014/main" id="{9246AF37-CB72-D249-9CB5-C90D0275B2EB}"/>
              </a:ext>
            </a:extLst>
          </p:cNvPr>
          <p:cNvCxnSpPr>
            <a:cxnSpLocks/>
          </p:cNvCxnSpPr>
          <p:nvPr/>
        </p:nvCxnSpPr>
        <p:spPr>
          <a:xfrm>
            <a:off x="2766806" y="1352178"/>
            <a:ext cx="743279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A28F4E8-9BA1-8E4E-9723-6BE9FD77447E}"/>
              </a:ext>
            </a:extLst>
          </p:cNvPr>
          <p:cNvSpPr txBox="1"/>
          <p:nvPr/>
        </p:nvSpPr>
        <p:spPr>
          <a:xfrm>
            <a:off x="1906013" y="3801263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 err="1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Gamepot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직선 연결선[R] 62">
            <a:extLst>
              <a:ext uri="{FF2B5EF4-FFF2-40B4-BE49-F238E27FC236}">
                <a16:creationId xmlns:a16="http://schemas.microsoft.com/office/drawing/2014/main" id="{80F6FE4A-30E0-6D47-ABEF-9662B8AEF494}"/>
              </a:ext>
            </a:extLst>
          </p:cNvPr>
          <p:cNvCxnSpPr>
            <a:cxnSpLocks/>
          </p:cNvCxnSpPr>
          <p:nvPr/>
        </p:nvCxnSpPr>
        <p:spPr>
          <a:xfrm>
            <a:off x="3073138" y="4029166"/>
            <a:ext cx="288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>
            <a:extLst>
              <a:ext uri="{FF2B5EF4-FFF2-40B4-BE49-F238E27FC236}">
                <a16:creationId xmlns:a16="http://schemas.microsoft.com/office/drawing/2014/main" id="{7AEF5160-FA17-A748-A247-FB0BA230A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164" y="6684185"/>
            <a:ext cx="1616742" cy="13535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86F1EB6-6A2F-D747-A9B8-06B557F5A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" y="6655333"/>
            <a:ext cx="12190461" cy="21209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76D854C-6EEE-7448-995C-2B96618EBF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864" y="6693701"/>
            <a:ext cx="1573047" cy="135355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9220954" y="6656898"/>
            <a:ext cx="298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Nanum Square"/>
              </a:rPr>
              <a:t>© NAVER BUSINESS PLATFORM Corp. All Rights Reserved.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0D533B-5D63-9E48-B572-7F6F376918D6}"/>
              </a:ext>
            </a:extLst>
          </p:cNvPr>
          <p:cNvSpPr txBox="1"/>
          <p:nvPr/>
        </p:nvSpPr>
        <p:spPr>
          <a:xfrm>
            <a:off x="6558167" y="5323229"/>
            <a:ext cx="1050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IoT Core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82518F-96F1-E74F-A9C1-FD576A2A15FA}"/>
              </a:ext>
            </a:extLst>
          </p:cNvPr>
          <p:cNvSpPr txBox="1"/>
          <p:nvPr/>
        </p:nvSpPr>
        <p:spPr>
          <a:xfrm>
            <a:off x="6812867" y="3801263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직선 연결선[R] 21">
            <a:extLst>
              <a:ext uri="{FF2B5EF4-FFF2-40B4-BE49-F238E27FC236}">
                <a16:creationId xmlns:a16="http://schemas.microsoft.com/office/drawing/2014/main" id="{31193AA8-B7D3-1743-943B-8F89446FD5E7}"/>
              </a:ext>
            </a:extLst>
          </p:cNvPr>
          <p:cNvCxnSpPr>
            <a:cxnSpLocks/>
          </p:cNvCxnSpPr>
          <p:nvPr/>
        </p:nvCxnSpPr>
        <p:spPr>
          <a:xfrm>
            <a:off x="7421854" y="4029166"/>
            <a:ext cx="288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1E0832BC-9F80-5446-A931-0B0622DC00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583" y="4768500"/>
            <a:ext cx="41744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5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4486410" y="1174684"/>
            <a:ext cx="4989936" cy="5392454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31D4207-EC3C-EB47-9644-B6B2E5EF29AB}"/>
              </a:ext>
            </a:extLst>
          </p:cNvPr>
          <p:cNvSpPr/>
          <p:nvPr/>
        </p:nvSpPr>
        <p:spPr>
          <a:xfrm>
            <a:off x="5720819" y="5466229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242979B9-7F2A-FC43-8730-17DD28D22ABA}"/>
              </a:ext>
            </a:extLst>
          </p:cNvPr>
          <p:cNvSpPr/>
          <p:nvPr/>
        </p:nvSpPr>
        <p:spPr>
          <a:xfrm>
            <a:off x="5812590" y="5545126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B805A6A7-7BCA-7E44-867A-C0E113A0189D}"/>
              </a:ext>
            </a:extLst>
          </p:cNvPr>
          <p:cNvSpPr/>
          <p:nvPr/>
        </p:nvSpPr>
        <p:spPr>
          <a:xfrm>
            <a:off x="6479652" y="5545126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D480ED4-6A6C-5F4E-84FF-B50AE300BF0C}"/>
              </a:ext>
            </a:extLst>
          </p:cNvPr>
          <p:cNvSpPr/>
          <p:nvPr/>
        </p:nvSpPr>
        <p:spPr>
          <a:xfrm>
            <a:off x="5867315" y="1898102"/>
            <a:ext cx="2228127" cy="949271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1" name="자유형 50">
            <a:extLst>
              <a:ext uri="{FF2B5EF4-FFF2-40B4-BE49-F238E27FC236}">
                <a16:creationId xmlns:a16="http://schemas.microsoft.com/office/drawing/2014/main" id="{E729DCF1-5010-0D48-82E4-771EF7DE382C}"/>
              </a:ext>
            </a:extLst>
          </p:cNvPr>
          <p:cNvSpPr/>
          <p:nvPr/>
        </p:nvSpPr>
        <p:spPr>
          <a:xfrm rot="16200000">
            <a:off x="6696512" y="1465868"/>
            <a:ext cx="569732" cy="2092553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335" y="1324840"/>
            <a:ext cx="303836" cy="30383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42E1BF3-A851-7942-8FDA-C10D54165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005" y="1969033"/>
            <a:ext cx="300348" cy="30034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212E9BF-7279-DC4B-99A6-EAF0D47CA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346" y="2366101"/>
            <a:ext cx="300348" cy="30034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2DBDE3F-4F23-FD4F-AEEC-FA1ABB159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641" y="5613425"/>
            <a:ext cx="280515" cy="28051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72A26AA-7D78-8645-B841-C2AF3189F6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9826" y="5616932"/>
            <a:ext cx="254935" cy="254935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7EF0D204-3B72-C849-83F6-4A4BAEB36069}"/>
              </a:ext>
            </a:extLst>
          </p:cNvPr>
          <p:cNvSpPr/>
          <p:nvPr/>
        </p:nvSpPr>
        <p:spPr>
          <a:xfrm>
            <a:off x="3297660" y="430306"/>
            <a:ext cx="605118" cy="605118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A571920-F091-FB41-91DD-0BB8A952C9D0}"/>
              </a:ext>
            </a:extLst>
          </p:cNvPr>
          <p:cNvSpPr/>
          <p:nvPr/>
        </p:nvSpPr>
        <p:spPr>
          <a:xfrm>
            <a:off x="9829177" y="4390465"/>
            <a:ext cx="605118" cy="60511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7D5181D-CA21-BB4B-91C0-FEAE74B17847}"/>
              </a:ext>
            </a:extLst>
          </p:cNvPr>
          <p:cNvSpPr/>
          <p:nvPr/>
        </p:nvSpPr>
        <p:spPr>
          <a:xfrm>
            <a:off x="9829177" y="5304865"/>
            <a:ext cx="605118" cy="60511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E4F0EA8-6425-1447-9DF1-417E99F91B31}"/>
              </a:ext>
            </a:extLst>
          </p:cNvPr>
          <p:cNvSpPr/>
          <p:nvPr/>
        </p:nvSpPr>
        <p:spPr>
          <a:xfrm>
            <a:off x="4974734" y="5466229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6772AB6-AC8B-564F-A3FF-6160FDD5DF80}"/>
              </a:ext>
            </a:extLst>
          </p:cNvPr>
          <p:cNvSpPr/>
          <p:nvPr/>
        </p:nvSpPr>
        <p:spPr>
          <a:xfrm>
            <a:off x="7752687" y="5466229"/>
            <a:ext cx="1207626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F153A37-484B-6249-912E-AF6641809AA2}"/>
              </a:ext>
            </a:extLst>
          </p:cNvPr>
          <p:cNvSpPr/>
          <p:nvPr/>
        </p:nvSpPr>
        <p:spPr>
          <a:xfrm>
            <a:off x="9636126" y="1174684"/>
            <a:ext cx="991221" cy="1420017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AA3565F-C734-0141-93BA-7F3AAC319491}"/>
              </a:ext>
            </a:extLst>
          </p:cNvPr>
          <p:cNvSpPr/>
          <p:nvPr/>
        </p:nvSpPr>
        <p:spPr>
          <a:xfrm>
            <a:off x="6252173" y="3657453"/>
            <a:ext cx="1458411" cy="949271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0C8AA185-BAF9-D64B-A5E1-6CCC4865D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112" y="2366101"/>
            <a:ext cx="300348" cy="30034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736FC165-6477-084E-8F11-06594FA32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783" y="2366101"/>
            <a:ext cx="300348" cy="300348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B2E19AA1-BCCE-B24C-B521-F87064028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748" y="2366101"/>
            <a:ext cx="300348" cy="300348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52B8CCED-F588-1041-A363-35C9BA578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523" y="5607487"/>
            <a:ext cx="280515" cy="28051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794E75B5-D65D-754A-A9CC-1F4680492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586" y="5607487"/>
            <a:ext cx="280515" cy="280515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DD9DF33B-DB4A-1546-B3FA-0D0292A180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1086" y="1358268"/>
            <a:ext cx="241300" cy="266700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4D3FE31B-C553-5E43-8AC9-31BC544DBB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4736" y="4566024"/>
            <a:ext cx="254000" cy="2540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CD4D54B4-296D-8E45-9A72-1D80BE7915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4736" y="5492519"/>
            <a:ext cx="254000" cy="22981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A3157A2C-8621-3040-BDC6-9454BE95F9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98386" y="1973000"/>
            <a:ext cx="266700" cy="26670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F5A9D380-057C-BF4F-A5D4-4DA4706FBD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2316" y="5621438"/>
            <a:ext cx="266700" cy="2667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8068080-E4D6-F647-B2F4-B546DFB31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4226" y="5623273"/>
            <a:ext cx="266700" cy="26670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4247C4E3-560A-3749-9EEE-5000431165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8682" y="607808"/>
            <a:ext cx="272172" cy="259211"/>
          </a:xfrm>
          <a:prstGeom prst="rect">
            <a:avLst/>
          </a:prstGeom>
        </p:spPr>
      </p:pic>
      <p:sp>
        <p:nvSpPr>
          <p:cNvPr id="64" name="직사각형 63">
            <a:extLst>
              <a:ext uri="{FF2B5EF4-FFF2-40B4-BE49-F238E27FC236}">
                <a16:creationId xmlns:a16="http://schemas.microsoft.com/office/drawing/2014/main" id="{7CE623FB-9A66-7846-95ED-116CD650FB22}"/>
              </a:ext>
            </a:extLst>
          </p:cNvPr>
          <p:cNvSpPr/>
          <p:nvPr/>
        </p:nvSpPr>
        <p:spPr>
          <a:xfrm>
            <a:off x="4093725" y="430912"/>
            <a:ext cx="2017059" cy="60511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7E4388BF-CB1D-A44B-861A-3CAAF49CA2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11825" y="527099"/>
            <a:ext cx="266787" cy="26678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3A1457CC-1F31-CA48-9340-78CCCFBBB46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91665" y="568566"/>
            <a:ext cx="275779" cy="183852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AAA71A4E-F28D-144E-87EC-364F4EC663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19937" y="568566"/>
            <a:ext cx="288910" cy="18385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16FE9448-09E7-8F4D-A645-E25379045906}"/>
              </a:ext>
            </a:extLst>
          </p:cNvPr>
          <p:cNvSpPr txBox="1"/>
          <p:nvPr/>
        </p:nvSpPr>
        <p:spPr>
          <a:xfrm>
            <a:off x="4133636" y="802700"/>
            <a:ext cx="6209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kumimoji="1" lang="en-US" altLang="ko-KR" sz="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-DDoS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B561182-2E73-DE43-90D7-2CDCA8AF5C10}"/>
              </a:ext>
            </a:extLst>
          </p:cNvPr>
          <p:cNvSpPr txBox="1"/>
          <p:nvPr/>
        </p:nvSpPr>
        <p:spPr>
          <a:xfrm>
            <a:off x="4626238" y="80270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5ED9916-C94E-9A43-A2C1-C189BE11454F}"/>
              </a:ext>
            </a:extLst>
          </p:cNvPr>
          <p:cNvSpPr txBox="1"/>
          <p:nvPr/>
        </p:nvSpPr>
        <p:spPr>
          <a:xfrm>
            <a:off x="5077466" y="80270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FD97699-2ADE-234A-B8E5-1509514DB92A}"/>
              </a:ext>
            </a:extLst>
          </p:cNvPr>
          <p:cNvSpPr txBox="1"/>
          <p:nvPr/>
        </p:nvSpPr>
        <p:spPr>
          <a:xfrm>
            <a:off x="5528457" y="80270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WAF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8AD1676-58E5-1F4D-997B-BC65F6A6D727}"/>
              </a:ext>
            </a:extLst>
          </p:cNvPr>
          <p:cNvSpPr txBox="1"/>
          <p:nvPr/>
        </p:nvSpPr>
        <p:spPr>
          <a:xfrm>
            <a:off x="3209077" y="183086"/>
            <a:ext cx="1283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Monitoring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직선 연결선[R] 75">
            <a:extLst>
              <a:ext uri="{FF2B5EF4-FFF2-40B4-BE49-F238E27FC236}">
                <a16:creationId xmlns:a16="http://schemas.microsoft.com/office/drawing/2014/main" id="{EAC79654-46D3-5643-9EB2-F50BD64C715E}"/>
              </a:ext>
            </a:extLst>
          </p:cNvPr>
          <p:cNvCxnSpPr>
            <a:stCxn id="15" idx="3"/>
            <a:endCxn id="64" idx="1"/>
          </p:cNvCxnSpPr>
          <p:nvPr/>
        </p:nvCxnSpPr>
        <p:spPr>
          <a:xfrm>
            <a:off x="3902778" y="732865"/>
            <a:ext cx="190947" cy="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7136940" y="1360965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90561DE-EF04-3141-BEDA-4A4189DCCC2C}"/>
              </a:ext>
            </a:extLst>
          </p:cNvPr>
          <p:cNvSpPr txBox="1"/>
          <p:nvPr/>
        </p:nvSpPr>
        <p:spPr>
          <a:xfrm>
            <a:off x="6401365" y="1994299"/>
            <a:ext cx="7574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7D193111-6615-CF43-A5F3-242719D928F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59308" y="2435944"/>
            <a:ext cx="241300" cy="1524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77948" y="290862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6156670" y="384534"/>
            <a:ext cx="615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393D87E7-AFE5-4D42-92F5-0B8807BFF9AF}"/>
              </a:ext>
            </a:extLst>
          </p:cNvPr>
          <p:cNvCxnSpPr>
            <a:cxnSpLocks/>
          </p:cNvCxnSpPr>
          <p:nvPr/>
        </p:nvCxnSpPr>
        <p:spPr>
          <a:xfrm>
            <a:off x="6981378" y="745391"/>
            <a:ext cx="0" cy="54479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A977729F-D341-E541-8201-4B5A2EA70BD9}"/>
              </a:ext>
            </a:extLst>
          </p:cNvPr>
          <p:cNvCxnSpPr>
            <a:cxnSpLocks/>
          </p:cNvCxnSpPr>
          <p:nvPr/>
        </p:nvCxnSpPr>
        <p:spPr>
          <a:xfrm flipH="1">
            <a:off x="6164053" y="920706"/>
            <a:ext cx="754493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>
            <a:extLst>
              <a:ext uri="{FF2B5EF4-FFF2-40B4-BE49-F238E27FC236}">
                <a16:creationId xmlns:a16="http://schemas.microsoft.com/office/drawing/2014/main" id="{7BA029EC-1728-0B49-A169-90E810E40D61}"/>
              </a:ext>
            </a:extLst>
          </p:cNvPr>
          <p:cNvCxnSpPr>
            <a:cxnSpLocks/>
          </p:cNvCxnSpPr>
          <p:nvPr/>
        </p:nvCxnSpPr>
        <p:spPr>
          <a:xfrm>
            <a:off x="6981378" y="1641202"/>
            <a:ext cx="0" cy="20643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0DC88EA-93B3-0840-A3E2-60DDDDFBA6F7}"/>
              </a:ext>
            </a:extLst>
          </p:cNvPr>
          <p:cNvSpPr txBox="1"/>
          <p:nvPr/>
        </p:nvSpPr>
        <p:spPr>
          <a:xfrm>
            <a:off x="4783498" y="2220500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id="{54DA4D68-2175-4C49-BC0C-7554897FF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335" y="3097273"/>
            <a:ext cx="303836" cy="303836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5585903B-D723-6442-8857-E68093655A01}"/>
              </a:ext>
            </a:extLst>
          </p:cNvPr>
          <p:cNvSpPr txBox="1"/>
          <p:nvPr/>
        </p:nvSpPr>
        <p:spPr>
          <a:xfrm>
            <a:off x="7136940" y="3133398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0" name="그림 99">
            <a:extLst>
              <a:ext uri="{FF2B5EF4-FFF2-40B4-BE49-F238E27FC236}">
                <a16:creationId xmlns:a16="http://schemas.microsoft.com/office/drawing/2014/main" id="{2E35561A-E67D-614F-A33B-B9201B8DB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650" y="4882232"/>
            <a:ext cx="303836" cy="303836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4294AF31-9BF4-0F40-997A-9E0A8BEDCD92}"/>
              </a:ext>
            </a:extLst>
          </p:cNvPr>
          <p:cNvSpPr txBox="1"/>
          <p:nvPr/>
        </p:nvSpPr>
        <p:spPr>
          <a:xfrm>
            <a:off x="7136940" y="4918357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2" name="직선 화살표 연결선 101">
            <a:extLst>
              <a:ext uri="{FF2B5EF4-FFF2-40B4-BE49-F238E27FC236}">
                <a16:creationId xmlns:a16="http://schemas.microsoft.com/office/drawing/2014/main" id="{0012287C-A888-2341-80CD-E4B45229CFC4}"/>
              </a:ext>
            </a:extLst>
          </p:cNvPr>
          <p:cNvCxnSpPr>
            <a:cxnSpLocks/>
          </p:cNvCxnSpPr>
          <p:nvPr/>
        </p:nvCxnSpPr>
        <p:spPr>
          <a:xfrm>
            <a:off x="6981378" y="2893805"/>
            <a:ext cx="0" cy="20643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화살표 연결선 102">
            <a:extLst>
              <a:ext uri="{FF2B5EF4-FFF2-40B4-BE49-F238E27FC236}">
                <a16:creationId xmlns:a16="http://schemas.microsoft.com/office/drawing/2014/main" id="{1B705223-2AD3-3845-A26B-577406E68462}"/>
              </a:ext>
            </a:extLst>
          </p:cNvPr>
          <p:cNvCxnSpPr>
            <a:cxnSpLocks/>
          </p:cNvCxnSpPr>
          <p:nvPr/>
        </p:nvCxnSpPr>
        <p:spPr>
          <a:xfrm>
            <a:off x="6981378" y="3413635"/>
            <a:ext cx="0" cy="20643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0FBC196E-9D47-BF48-B62D-A5DC33645017}"/>
              </a:ext>
            </a:extLst>
          </p:cNvPr>
          <p:cNvSpPr txBox="1"/>
          <p:nvPr/>
        </p:nvSpPr>
        <p:spPr>
          <a:xfrm>
            <a:off x="5178797" y="4010628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 Servers</a:t>
            </a:r>
          </a:p>
        </p:txBody>
      </p:sp>
      <p:sp>
        <p:nvSpPr>
          <p:cNvPr id="105" name="자유형 104">
            <a:extLst>
              <a:ext uri="{FF2B5EF4-FFF2-40B4-BE49-F238E27FC236}">
                <a16:creationId xmlns:a16="http://schemas.microsoft.com/office/drawing/2014/main" id="{8E735662-FA51-5E4E-B4DF-CCB11A615E9B}"/>
              </a:ext>
            </a:extLst>
          </p:cNvPr>
          <p:cNvSpPr/>
          <p:nvPr/>
        </p:nvSpPr>
        <p:spPr>
          <a:xfrm rot="16200000">
            <a:off x="6692272" y="3603826"/>
            <a:ext cx="569732" cy="1360361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106" name="그림 105">
            <a:extLst>
              <a:ext uri="{FF2B5EF4-FFF2-40B4-BE49-F238E27FC236}">
                <a16:creationId xmlns:a16="http://schemas.microsoft.com/office/drawing/2014/main" id="{F2B2DEFA-CD95-5341-B11C-180AF19FD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388" y="4137963"/>
            <a:ext cx="300348" cy="300348"/>
          </a:xfrm>
          <a:prstGeom prst="rect">
            <a:avLst/>
          </a:prstGeom>
        </p:spPr>
      </p:pic>
      <p:pic>
        <p:nvPicPr>
          <p:cNvPr id="107" name="그림 106">
            <a:extLst>
              <a:ext uri="{FF2B5EF4-FFF2-40B4-BE49-F238E27FC236}">
                <a16:creationId xmlns:a16="http://schemas.microsoft.com/office/drawing/2014/main" id="{677C16C2-6AFD-D547-8B62-4BC30675A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059" y="4137963"/>
            <a:ext cx="300348" cy="300348"/>
          </a:xfrm>
          <a:prstGeom prst="rect">
            <a:avLst/>
          </a:prstGeom>
        </p:spPr>
      </p:pic>
      <p:pic>
        <p:nvPicPr>
          <p:cNvPr id="108" name="그림 107">
            <a:extLst>
              <a:ext uri="{FF2B5EF4-FFF2-40B4-BE49-F238E27FC236}">
                <a16:creationId xmlns:a16="http://schemas.microsoft.com/office/drawing/2014/main" id="{24959496-2229-124B-A823-303854D4922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47584" y="4207806"/>
            <a:ext cx="241300" cy="152400"/>
          </a:xfrm>
          <a:prstGeom prst="rect">
            <a:avLst/>
          </a:prstGeom>
        </p:spPr>
      </p:pic>
      <p:pic>
        <p:nvPicPr>
          <p:cNvPr id="111" name="그림 110">
            <a:extLst>
              <a:ext uri="{FF2B5EF4-FFF2-40B4-BE49-F238E27FC236}">
                <a16:creationId xmlns:a16="http://schemas.microsoft.com/office/drawing/2014/main" id="{5875F6FA-E3A1-DE4B-957B-079FEDC5A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632" y="3734177"/>
            <a:ext cx="300348" cy="300348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EDE6B74B-27F1-9541-B94F-A4561E567188}"/>
              </a:ext>
            </a:extLst>
          </p:cNvPr>
          <p:cNvSpPr txBox="1"/>
          <p:nvPr/>
        </p:nvSpPr>
        <p:spPr>
          <a:xfrm>
            <a:off x="6764992" y="3759443"/>
            <a:ext cx="7515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D258EC3-4B69-8C43-84C7-86958D744F5B}"/>
              </a:ext>
            </a:extLst>
          </p:cNvPr>
          <p:cNvSpPr txBox="1"/>
          <p:nvPr/>
        </p:nvSpPr>
        <p:spPr>
          <a:xfrm>
            <a:off x="9918229" y="1611073"/>
            <a:ext cx="440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BE604FA-5F00-A34C-A86B-BEEB86A4F20B}"/>
              </a:ext>
            </a:extLst>
          </p:cNvPr>
          <p:cNvSpPr txBox="1"/>
          <p:nvPr/>
        </p:nvSpPr>
        <p:spPr>
          <a:xfrm>
            <a:off x="9655631" y="2239700"/>
            <a:ext cx="965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Storage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D8410CD-18B6-1F4B-8052-A8F4CA88CF24}"/>
              </a:ext>
            </a:extLst>
          </p:cNvPr>
          <p:cNvSpPr txBox="1"/>
          <p:nvPr/>
        </p:nvSpPr>
        <p:spPr>
          <a:xfrm>
            <a:off x="9677981" y="4131876"/>
            <a:ext cx="930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Security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5EE168C-7BE4-DC40-A3E1-A40C05092FF2}"/>
              </a:ext>
            </a:extLst>
          </p:cNvPr>
          <p:cNvSpPr txBox="1"/>
          <p:nvPr/>
        </p:nvSpPr>
        <p:spPr>
          <a:xfrm>
            <a:off x="9727193" y="5053772"/>
            <a:ext cx="832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0" name="그림 119">
            <a:extLst>
              <a:ext uri="{FF2B5EF4-FFF2-40B4-BE49-F238E27FC236}">
                <a16:creationId xmlns:a16="http://schemas.microsoft.com/office/drawing/2014/main" id="{EE89373B-950C-914A-9699-9AF5E3EE544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87162" y="5679320"/>
            <a:ext cx="241300" cy="152400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C9EB09E3-B3EE-B444-AF9B-9AC681DDD3CA}"/>
              </a:ext>
            </a:extLst>
          </p:cNvPr>
          <p:cNvSpPr txBox="1"/>
          <p:nvPr/>
        </p:nvSpPr>
        <p:spPr>
          <a:xfrm>
            <a:off x="4959645" y="5918623"/>
            <a:ext cx="635296" cy="29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5D5DA04-B972-EB4A-B0CC-8B4B6492C150}"/>
              </a:ext>
            </a:extLst>
          </p:cNvPr>
          <p:cNvSpPr txBox="1"/>
          <p:nvPr/>
        </p:nvSpPr>
        <p:spPr>
          <a:xfrm>
            <a:off x="5689174" y="6000608"/>
            <a:ext cx="820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 (write)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A5A52A3-E0C3-D646-9A17-D5504605F30F}"/>
              </a:ext>
            </a:extLst>
          </p:cNvPr>
          <p:cNvSpPr txBox="1"/>
          <p:nvPr/>
        </p:nvSpPr>
        <p:spPr>
          <a:xfrm>
            <a:off x="6653570" y="6000608"/>
            <a:ext cx="708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 (read)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1523086-F470-0F4F-BF22-0BD31FA09250}"/>
              </a:ext>
            </a:extLst>
          </p:cNvPr>
          <p:cNvSpPr txBox="1"/>
          <p:nvPr/>
        </p:nvSpPr>
        <p:spPr>
          <a:xfrm>
            <a:off x="7873984" y="5903236"/>
            <a:ext cx="4145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E54BA02-C555-7B4F-A1DE-F8E38DE3837E}"/>
              </a:ext>
            </a:extLst>
          </p:cNvPr>
          <p:cNvSpPr txBox="1"/>
          <p:nvPr/>
        </p:nvSpPr>
        <p:spPr>
          <a:xfrm>
            <a:off x="8306896" y="5904764"/>
            <a:ext cx="563859" cy="300083"/>
          </a:xfrm>
          <a:prstGeom prst="rect">
            <a:avLst/>
          </a:prstGeom>
          <a:noFill/>
        </p:spPr>
        <p:txBody>
          <a:bodyPr wrap="square" tIns="46800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28A9F97-D873-4C4C-A65F-7F882A451131}"/>
              </a:ext>
            </a:extLst>
          </p:cNvPr>
          <p:cNvSpPr txBox="1"/>
          <p:nvPr/>
        </p:nvSpPr>
        <p:spPr>
          <a:xfrm>
            <a:off x="5018557" y="6224116"/>
            <a:ext cx="517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A4629BA-8313-9F41-9A97-D77C72CC9B48}"/>
              </a:ext>
            </a:extLst>
          </p:cNvPr>
          <p:cNvSpPr txBox="1"/>
          <p:nvPr/>
        </p:nvSpPr>
        <p:spPr>
          <a:xfrm>
            <a:off x="6234740" y="6224116"/>
            <a:ext cx="819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5DF103C-3CBE-0C43-A60F-3D07DD63286E}"/>
              </a:ext>
            </a:extLst>
          </p:cNvPr>
          <p:cNvSpPr txBox="1"/>
          <p:nvPr/>
        </p:nvSpPr>
        <p:spPr>
          <a:xfrm>
            <a:off x="7977110" y="6224116"/>
            <a:ext cx="73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cxnSp>
        <p:nvCxnSpPr>
          <p:cNvPr id="131" name="직선 화살표 연결선 130">
            <a:extLst>
              <a:ext uri="{FF2B5EF4-FFF2-40B4-BE49-F238E27FC236}">
                <a16:creationId xmlns:a16="http://schemas.microsoft.com/office/drawing/2014/main" id="{5C27988A-08D1-7546-BC68-A325BBB2CADF}"/>
              </a:ext>
            </a:extLst>
          </p:cNvPr>
          <p:cNvCxnSpPr>
            <a:cxnSpLocks/>
          </p:cNvCxnSpPr>
          <p:nvPr/>
        </p:nvCxnSpPr>
        <p:spPr>
          <a:xfrm flipH="1">
            <a:off x="5273012" y="4749756"/>
            <a:ext cx="172703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직선 화살표 연결선 133">
            <a:extLst>
              <a:ext uri="{FF2B5EF4-FFF2-40B4-BE49-F238E27FC236}">
                <a16:creationId xmlns:a16="http://schemas.microsoft.com/office/drawing/2014/main" id="{AF2B2173-7371-1F4E-B996-23B20595BEBC}"/>
              </a:ext>
            </a:extLst>
          </p:cNvPr>
          <p:cNvCxnSpPr>
            <a:cxnSpLocks/>
          </p:cNvCxnSpPr>
          <p:nvPr/>
        </p:nvCxnSpPr>
        <p:spPr>
          <a:xfrm flipV="1">
            <a:off x="5273011" y="4747529"/>
            <a:ext cx="0" cy="797597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직선 화살표 연결선 138">
            <a:extLst>
              <a:ext uri="{FF2B5EF4-FFF2-40B4-BE49-F238E27FC236}">
                <a16:creationId xmlns:a16="http://schemas.microsoft.com/office/drawing/2014/main" id="{BF50461C-D84D-C84D-B2EE-54B2712CB44E}"/>
              </a:ext>
            </a:extLst>
          </p:cNvPr>
          <p:cNvCxnSpPr>
            <a:cxnSpLocks/>
          </p:cNvCxnSpPr>
          <p:nvPr/>
        </p:nvCxnSpPr>
        <p:spPr>
          <a:xfrm>
            <a:off x="7000046" y="4747529"/>
            <a:ext cx="0" cy="14566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화살표 연결선 141">
            <a:extLst>
              <a:ext uri="{FF2B5EF4-FFF2-40B4-BE49-F238E27FC236}">
                <a16:creationId xmlns:a16="http://schemas.microsoft.com/office/drawing/2014/main" id="{7AFF85A5-CEDD-DA43-A9E8-DF97139EB1E4}"/>
              </a:ext>
            </a:extLst>
          </p:cNvPr>
          <p:cNvCxnSpPr>
            <a:cxnSpLocks/>
          </p:cNvCxnSpPr>
          <p:nvPr/>
        </p:nvCxnSpPr>
        <p:spPr>
          <a:xfrm flipV="1">
            <a:off x="6661185" y="4638680"/>
            <a:ext cx="0" cy="10884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화살표 연결선 144">
            <a:extLst>
              <a:ext uri="{FF2B5EF4-FFF2-40B4-BE49-F238E27FC236}">
                <a16:creationId xmlns:a16="http://schemas.microsoft.com/office/drawing/2014/main" id="{6E87F3C0-0348-1946-AF4D-94581B49A60B}"/>
              </a:ext>
            </a:extLst>
          </p:cNvPr>
          <p:cNvCxnSpPr>
            <a:cxnSpLocks/>
          </p:cNvCxnSpPr>
          <p:nvPr/>
        </p:nvCxnSpPr>
        <p:spPr>
          <a:xfrm flipH="1">
            <a:off x="8141710" y="2382683"/>
            <a:ext cx="1453753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화살표 연결선 146">
            <a:extLst>
              <a:ext uri="{FF2B5EF4-FFF2-40B4-BE49-F238E27FC236}">
                <a16:creationId xmlns:a16="http://schemas.microsoft.com/office/drawing/2014/main" id="{1BA4172D-FAEC-DE41-820B-6EB0658D79E3}"/>
              </a:ext>
            </a:extLst>
          </p:cNvPr>
          <p:cNvCxnSpPr>
            <a:cxnSpLocks/>
          </p:cNvCxnSpPr>
          <p:nvPr/>
        </p:nvCxnSpPr>
        <p:spPr>
          <a:xfrm flipH="1">
            <a:off x="9518626" y="4700580"/>
            <a:ext cx="268223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직선 화살표 연결선 148">
            <a:extLst>
              <a:ext uri="{FF2B5EF4-FFF2-40B4-BE49-F238E27FC236}">
                <a16:creationId xmlns:a16="http://schemas.microsoft.com/office/drawing/2014/main" id="{8DC643E8-F696-E84E-A0BD-319BE29CFE53}"/>
              </a:ext>
            </a:extLst>
          </p:cNvPr>
          <p:cNvCxnSpPr>
            <a:cxnSpLocks/>
          </p:cNvCxnSpPr>
          <p:nvPr/>
        </p:nvCxnSpPr>
        <p:spPr>
          <a:xfrm flipH="1">
            <a:off x="9518626" y="5620297"/>
            <a:ext cx="268223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화살표 연결선 158">
            <a:extLst>
              <a:ext uri="{FF2B5EF4-FFF2-40B4-BE49-F238E27FC236}">
                <a16:creationId xmlns:a16="http://schemas.microsoft.com/office/drawing/2014/main" id="{B48C1E88-303D-A44C-B7BB-A9D25305DC59}"/>
              </a:ext>
            </a:extLst>
          </p:cNvPr>
          <p:cNvCxnSpPr>
            <a:cxnSpLocks/>
          </p:cNvCxnSpPr>
          <p:nvPr/>
        </p:nvCxnSpPr>
        <p:spPr>
          <a:xfrm flipV="1">
            <a:off x="6102503" y="4747529"/>
            <a:ext cx="0" cy="797597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77BD18F-16CC-4440-A159-ACBC8DB44BFE}"/>
              </a:ext>
            </a:extLst>
          </p:cNvPr>
          <p:cNvSpPr txBox="1"/>
          <p:nvPr/>
        </p:nvSpPr>
        <p:spPr>
          <a:xfrm>
            <a:off x="9090506" y="521462"/>
            <a:ext cx="1041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 Resources</a:t>
            </a:r>
            <a:endParaRPr kumimoji="1" lang="ko-KR" altLang="en-US" sz="1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0" name="직선 화살표 연결선 109">
            <a:extLst>
              <a:ext uri="{FF2B5EF4-FFF2-40B4-BE49-F238E27FC236}">
                <a16:creationId xmlns:a16="http://schemas.microsoft.com/office/drawing/2014/main" id="{4B809599-DBC0-874E-A17B-7018741161D3}"/>
              </a:ext>
            </a:extLst>
          </p:cNvPr>
          <p:cNvCxnSpPr>
            <a:cxnSpLocks/>
          </p:cNvCxnSpPr>
          <p:nvPr/>
        </p:nvCxnSpPr>
        <p:spPr>
          <a:xfrm flipV="1">
            <a:off x="7271239" y="5303941"/>
            <a:ext cx="0" cy="241186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9E99C7F4-FE46-D743-84AF-3C1AC08F3C2A}"/>
              </a:ext>
            </a:extLst>
          </p:cNvPr>
          <p:cNvCxnSpPr>
            <a:cxnSpLocks/>
          </p:cNvCxnSpPr>
          <p:nvPr/>
        </p:nvCxnSpPr>
        <p:spPr>
          <a:xfrm flipV="1">
            <a:off x="6732288" y="5303941"/>
            <a:ext cx="0" cy="241186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직선 화살표 연결선 128">
            <a:extLst>
              <a:ext uri="{FF2B5EF4-FFF2-40B4-BE49-F238E27FC236}">
                <a16:creationId xmlns:a16="http://schemas.microsoft.com/office/drawing/2014/main" id="{62EFEE3F-63B0-0948-BEF4-4A43543133A6}"/>
              </a:ext>
            </a:extLst>
          </p:cNvPr>
          <p:cNvCxnSpPr>
            <a:cxnSpLocks/>
          </p:cNvCxnSpPr>
          <p:nvPr/>
        </p:nvCxnSpPr>
        <p:spPr>
          <a:xfrm flipH="1">
            <a:off x="6729279" y="5302912"/>
            <a:ext cx="541960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직선 화살표 연결선 129">
            <a:extLst>
              <a:ext uri="{FF2B5EF4-FFF2-40B4-BE49-F238E27FC236}">
                <a16:creationId xmlns:a16="http://schemas.microsoft.com/office/drawing/2014/main" id="{01360E77-D630-D042-B126-716A9A797CCE}"/>
              </a:ext>
            </a:extLst>
          </p:cNvPr>
          <p:cNvCxnSpPr>
            <a:cxnSpLocks/>
          </p:cNvCxnSpPr>
          <p:nvPr/>
        </p:nvCxnSpPr>
        <p:spPr>
          <a:xfrm flipV="1">
            <a:off x="7000584" y="5194063"/>
            <a:ext cx="0" cy="10884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꺾인 연결선[E] 32">
            <a:extLst>
              <a:ext uri="{FF2B5EF4-FFF2-40B4-BE49-F238E27FC236}">
                <a16:creationId xmlns:a16="http://schemas.microsoft.com/office/drawing/2014/main" id="{C1F0FD50-C469-FA4D-B0D7-037A271DEA4A}"/>
              </a:ext>
            </a:extLst>
          </p:cNvPr>
          <p:cNvCxnSpPr>
            <a:stCxn id="27" idx="0"/>
            <a:endCxn id="83" idx="3"/>
          </p:cNvCxnSpPr>
          <p:nvPr/>
        </p:nvCxnSpPr>
        <p:spPr>
          <a:xfrm rot="16200000" flipV="1">
            <a:off x="8318078" y="-638975"/>
            <a:ext cx="680391" cy="2946928"/>
          </a:xfrm>
          <a:prstGeom prst="bentConnector2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꺾인 연결선[E] 37">
            <a:extLst>
              <a:ext uri="{FF2B5EF4-FFF2-40B4-BE49-F238E27FC236}">
                <a16:creationId xmlns:a16="http://schemas.microsoft.com/office/drawing/2014/main" id="{BDAF7C77-3134-184A-B98E-FA7D58BB849F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7710584" y="2594701"/>
            <a:ext cx="2421153" cy="1356260"/>
          </a:xfrm>
          <a:prstGeom prst="bentConnector2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꺾인 연결선[E] 47">
            <a:extLst>
              <a:ext uri="{FF2B5EF4-FFF2-40B4-BE49-F238E27FC236}">
                <a16:creationId xmlns:a16="http://schemas.microsoft.com/office/drawing/2014/main" id="{726CB1CA-7FF5-FF4C-95C9-A75BECF04C27}"/>
              </a:ext>
            </a:extLst>
          </p:cNvPr>
          <p:cNvCxnSpPr>
            <a:cxnSpLocks/>
          </p:cNvCxnSpPr>
          <p:nvPr/>
        </p:nvCxnSpPr>
        <p:spPr>
          <a:xfrm>
            <a:off x="7710584" y="4285770"/>
            <a:ext cx="577907" cy="1167904"/>
          </a:xfrm>
          <a:prstGeom prst="bentConnector2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B33491B8-F26B-374B-9415-CC610A022417}"/>
              </a:ext>
            </a:extLst>
          </p:cNvPr>
          <p:cNvSpPr txBox="1"/>
          <p:nvPr/>
        </p:nvSpPr>
        <p:spPr>
          <a:xfrm>
            <a:off x="90802" y="62823"/>
            <a:ext cx="2494714" cy="83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" panose="020B0600000101010101" pitchFamily="34" charset="-127"/>
                <a:cs typeface="Calibri" panose="020F0502020204030204" pitchFamily="34" charset="0"/>
              </a:rPr>
              <a:t>Auto Scaling</a:t>
            </a: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" panose="020B0600000101010101" pitchFamily="34" charset="-127"/>
                <a:cs typeface="Calibri" panose="020F0502020204030204" pitchFamily="34" charset="0"/>
              </a:rPr>
              <a:t>을 활용한</a:t>
            </a:r>
            <a:endParaRPr kumimoji="1"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NanumSquareOTF" panose="020B0600000101010101" pitchFamily="34" charset="-127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" panose="020B0600000101010101" pitchFamily="34" charset="-127"/>
                <a:cs typeface="Calibri" panose="020F0502020204030204" pitchFamily="34" charset="0"/>
              </a:rPr>
              <a:t>가용성 확보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4A28FF9-3259-D74E-81FD-065A4C4F8EA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88376" y="537844"/>
            <a:ext cx="244386" cy="3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40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939479" y="1754325"/>
            <a:ext cx="6701650" cy="4647112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7EF0D204-3B72-C849-83F6-4A4BAEB36069}"/>
              </a:ext>
            </a:extLst>
          </p:cNvPr>
          <p:cNvSpPr/>
          <p:nvPr/>
        </p:nvSpPr>
        <p:spPr>
          <a:xfrm>
            <a:off x="1939480" y="1059786"/>
            <a:ext cx="605118" cy="605118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4247C4E3-560A-3749-9EEE-500043116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502" y="1237288"/>
            <a:ext cx="272172" cy="259211"/>
          </a:xfrm>
          <a:prstGeom prst="rect">
            <a:avLst/>
          </a:prstGeom>
        </p:spPr>
      </p:pic>
      <p:sp>
        <p:nvSpPr>
          <p:cNvPr id="64" name="직사각형 63">
            <a:extLst>
              <a:ext uri="{FF2B5EF4-FFF2-40B4-BE49-F238E27FC236}">
                <a16:creationId xmlns:a16="http://schemas.microsoft.com/office/drawing/2014/main" id="{7CE623FB-9A66-7846-95ED-116CD650FB22}"/>
              </a:ext>
            </a:extLst>
          </p:cNvPr>
          <p:cNvSpPr/>
          <p:nvPr/>
        </p:nvSpPr>
        <p:spPr>
          <a:xfrm>
            <a:off x="2735545" y="1060392"/>
            <a:ext cx="2017059" cy="60511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7E4388BF-CB1D-A44B-861A-3CAAF49CA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645" y="1156579"/>
            <a:ext cx="266787" cy="26678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3A1457CC-1F31-CA48-9340-78CCCFBBB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485" y="1198046"/>
            <a:ext cx="275779" cy="183852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AAA71A4E-F28D-144E-87EC-364F4EC66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1757" y="1198046"/>
            <a:ext cx="288910" cy="18385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16FE9448-09E7-8F4D-A645-E25379045906}"/>
              </a:ext>
            </a:extLst>
          </p:cNvPr>
          <p:cNvSpPr txBox="1"/>
          <p:nvPr/>
        </p:nvSpPr>
        <p:spPr>
          <a:xfrm>
            <a:off x="2769224" y="1432180"/>
            <a:ext cx="635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kumimoji="1" lang="en-US" altLang="ko-KR" sz="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-DDoS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B561182-2E73-DE43-90D7-2CDCA8AF5C10}"/>
              </a:ext>
            </a:extLst>
          </p:cNvPr>
          <p:cNvSpPr txBox="1"/>
          <p:nvPr/>
        </p:nvSpPr>
        <p:spPr>
          <a:xfrm>
            <a:off x="3268058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5ED9916-C94E-9A43-A2C1-C189BE11454F}"/>
              </a:ext>
            </a:extLst>
          </p:cNvPr>
          <p:cNvSpPr txBox="1"/>
          <p:nvPr/>
        </p:nvSpPr>
        <p:spPr>
          <a:xfrm>
            <a:off x="3719286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FD97699-2ADE-234A-B8E5-1509514DB92A}"/>
              </a:ext>
            </a:extLst>
          </p:cNvPr>
          <p:cNvSpPr txBox="1"/>
          <p:nvPr/>
        </p:nvSpPr>
        <p:spPr>
          <a:xfrm>
            <a:off x="4170277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WAF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8AD1676-58E5-1F4D-997B-BC65F6A6D727}"/>
              </a:ext>
            </a:extLst>
          </p:cNvPr>
          <p:cNvSpPr txBox="1"/>
          <p:nvPr/>
        </p:nvSpPr>
        <p:spPr>
          <a:xfrm>
            <a:off x="1865302" y="812203"/>
            <a:ext cx="12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Monitoring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직선 연결선[R] 75">
            <a:extLst>
              <a:ext uri="{FF2B5EF4-FFF2-40B4-BE49-F238E27FC236}">
                <a16:creationId xmlns:a16="http://schemas.microsoft.com/office/drawing/2014/main" id="{EAC79654-46D3-5643-9EB2-F50BD64C715E}"/>
              </a:ext>
            </a:extLst>
          </p:cNvPr>
          <p:cNvCxnSpPr>
            <a:stCxn id="15" idx="3"/>
            <a:endCxn id="64" idx="1"/>
          </p:cNvCxnSpPr>
          <p:nvPr/>
        </p:nvCxnSpPr>
        <p:spPr>
          <a:xfrm>
            <a:off x="2544598" y="1362345"/>
            <a:ext cx="190947" cy="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60664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1134" y="446772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485002" y="540444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A977729F-D341-E541-8201-4B5A2EA70BD9}"/>
              </a:ext>
            </a:extLst>
          </p:cNvPr>
          <p:cNvCxnSpPr>
            <a:cxnSpLocks/>
          </p:cNvCxnSpPr>
          <p:nvPr/>
        </p:nvCxnSpPr>
        <p:spPr>
          <a:xfrm flipH="1">
            <a:off x="4780314" y="1362227"/>
            <a:ext cx="398690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화살표 연결선 164">
            <a:extLst>
              <a:ext uri="{FF2B5EF4-FFF2-40B4-BE49-F238E27FC236}">
                <a16:creationId xmlns:a16="http://schemas.microsoft.com/office/drawing/2014/main" id="{E2AFAC7F-A924-3248-B3C6-1E5506C62D85}"/>
              </a:ext>
            </a:extLst>
          </p:cNvPr>
          <p:cNvCxnSpPr>
            <a:cxnSpLocks/>
          </p:cNvCxnSpPr>
          <p:nvPr/>
        </p:nvCxnSpPr>
        <p:spPr>
          <a:xfrm flipH="1">
            <a:off x="5458397" y="652073"/>
            <a:ext cx="2599932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id="{121B9BA9-5DE5-4B47-BEB3-3ECF918ED098}"/>
              </a:ext>
            </a:extLst>
          </p:cNvPr>
          <p:cNvCxnSpPr>
            <a:cxnSpLocks/>
          </p:cNvCxnSpPr>
          <p:nvPr/>
        </p:nvCxnSpPr>
        <p:spPr>
          <a:xfrm>
            <a:off x="5202046" y="893394"/>
            <a:ext cx="0" cy="108293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248218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248218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7" name="그림 246">
            <a:extLst>
              <a:ext uri="{FF2B5EF4-FFF2-40B4-BE49-F238E27FC236}">
                <a16:creationId xmlns:a16="http://schemas.microsoft.com/office/drawing/2014/main" id="{0F354638-E242-C448-B6E0-FA70C5AC51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3634" y="2526441"/>
            <a:ext cx="300348" cy="300348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F27A4163-CD7E-EC4E-B7F1-E240AA89D781}"/>
              </a:ext>
            </a:extLst>
          </p:cNvPr>
          <p:cNvSpPr txBox="1"/>
          <p:nvPr/>
        </p:nvSpPr>
        <p:spPr>
          <a:xfrm>
            <a:off x="3799142" y="2471972"/>
            <a:ext cx="64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902275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Servers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4236446"/>
            <a:ext cx="830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Servers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자유형 250">
            <a:extLst>
              <a:ext uri="{FF2B5EF4-FFF2-40B4-BE49-F238E27FC236}">
                <a16:creationId xmlns:a16="http://schemas.microsoft.com/office/drawing/2014/main" id="{028B5824-81D0-6442-AC0A-CA94F1151FE5}"/>
              </a:ext>
            </a:extLst>
          </p:cNvPr>
          <p:cNvSpPr/>
          <p:nvPr/>
        </p:nvSpPr>
        <p:spPr>
          <a:xfrm rot="16200000">
            <a:off x="4840445" y="1651730"/>
            <a:ext cx="720963" cy="2788579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52" name="그림 251">
            <a:extLst>
              <a:ext uri="{FF2B5EF4-FFF2-40B4-BE49-F238E27FC236}">
                <a16:creationId xmlns:a16="http://schemas.microsoft.com/office/drawing/2014/main" id="{D6E11B36-A9DC-4149-8060-7CB904367A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5655" y="2880566"/>
            <a:ext cx="330906" cy="330906"/>
          </a:xfrm>
          <a:prstGeom prst="rect">
            <a:avLst/>
          </a:prstGeom>
        </p:spPr>
      </p:pic>
      <p:pic>
        <p:nvPicPr>
          <p:cNvPr id="253" name="그림 252">
            <a:extLst>
              <a:ext uri="{FF2B5EF4-FFF2-40B4-BE49-F238E27FC236}">
                <a16:creationId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6" name="그림 255">
            <a:extLst>
              <a:ext uri="{FF2B5EF4-FFF2-40B4-BE49-F238E27FC236}">
                <a16:creationId xmlns:a16="http://schemas.microsoft.com/office/drawing/2014/main" id="{8EDF64A5-2CAC-5F43-A825-1445BD1E62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9440" y="2962067"/>
            <a:ext cx="265850" cy="167905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pic>
        <p:nvPicPr>
          <p:cNvPr id="259" name="그림 258">
            <a:extLst>
              <a:ext uri="{FF2B5EF4-FFF2-40B4-BE49-F238E27FC236}">
                <a16:creationId xmlns:a16="http://schemas.microsoft.com/office/drawing/2014/main" id="{6168BF98-C563-EC43-B7BD-C1DA3767AE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6774" y="2880566"/>
            <a:ext cx="330906" cy="330906"/>
          </a:xfrm>
          <a:prstGeom prst="rect">
            <a:avLst/>
          </a:prstGeom>
        </p:spPr>
      </p:pic>
      <p:pic>
        <p:nvPicPr>
          <p:cNvPr id="260" name="그림 259">
            <a:extLst>
              <a:ext uri="{FF2B5EF4-FFF2-40B4-BE49-F238E27FC236}">
                <a16:creationId xmlns:a16="http://schemas.microsoft.com/office/drawing/2014/main" id="{2267D26D-7A39-7947-B37B-8BF2DA04D7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8046" y="2962067"/>
            <a:ext cx="265850" cy="167905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88" name="그림 287">
            <a:extLst>
              <a:ext uri="{FF2B5EF4-FFF2-40B4-BE49-F238E27FC236}">
                <a16:creationId xmlns:a16="http://schemas.microsoft.com/office/drawing/2014/main" id="{DB0E30EE-3903-9548-9DD6-ECC210A7B3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3634" y="3862415"/>
            <a:ext cx="300348" cy="300348"/>
          </a:xfrm>
          <a:prstGeom prst="rect">
            <a:avLst/>
          </a:prstGeom>
        </p:spPr>
      </p:pic>
      <p:sp>
        <p:nvSpPr>
          <p:cNvPr id="289" name="TextBox 288">
            <a:extLst>
              <a:ext uri="{FF2B5EF4-FFF2-40B4-BE49-F238E27FC236}">
                <a16:creationId xmlns:a16="http://schemas.microsoft.com/office/drawing/2014/main" id="{CD8CF60B-5B13-B44A-AA6D-14AACD094E19}"/>
              </a:ext>
            </a:extLst>
          </p:cNvPr>
          <p:cNvSpPr txBox="1"/>
          <p:nvPr/>
        </p:nvSpPr>
        <p:spPr>
          <a:xfrm>
            <a:off x="3799142" y="3807946"/>
            <a:ext cx="64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0" name="자유형 289">
            <a:extLst>
              <a:ext uri="{FF2B5EF4-FFF2-40B4-BE49-F238E27FC236}">
                <a16:creationId xmlns:a16="http://schemas.microsoft.com/office/drawing/2014/main" id="{33729612-7C1F-3F45-9E57-D0E1B73ADADC}"/>
              </a:ext>
            </a:extLst>
          </p:cNvPr>
          <p:cNvSpPr/>
          <p:nvPr/>
        </p:nvSpPr>
        <p:spPr>
          <a:xfrm rot="16200000">
            <a:off x="4840445" y="2987704"/>
            <a:ext cx="720963" cy="2788579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91" name="그림 290">
            <a:extLst>
              <a:ext uri="{FF2B5EF4-FFF2-40B4-BE49-F238E27FC236}">
                <a16:creationId xmlns:a16="http://schemas.microsoft.com/office/drawing/2014/main" id="{14045AB8-677B-204C-A8FB-44FACF9DF2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5655" y="4216540"/>
            <a:ext cx="330906" cy="33090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3" name="그림 292">
            <a:extLst>
              <a:ext uri="{FF2B5EF4-FFF2-40B4-BE49-F238E27FC236}">
                <a16:creationId xmlns:a16="http://schemas.microsoft.com/office/drawing/2014/main" id="{C7AD1F34-6FBC-E943-BC48-100B3560DB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9440" y="4298041"/>
            <a:ext cx="265850" cy="167905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pic>
        <p:nvPicPr>
          <p:cNvPr id="295" name="그림 294">
            <a:extLst>
              <a:ext uri="{FF2B5EF4-FFF2-40B4-BE49-F238E27FC236}">
                <a16:creationId xmlns:a16="http://schemas.microsoft.com/office/drawing/2014/main" id="{42C5DF15-BE11-384D-A66E-E02FBBC563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6774" y="4216540"/>
            <a:ext cx="330906" cy="330906"/>
          </a:xfrm>
          <a:prstGeom prst="rect">
            <a:avLst/>
          </a:prstGeom>
        </p:spPr>
      </p:pic>
      <p:pic>
        <p:nvPicPr>
          <p:cNvPr id="296" name="그림 295">
            <a:extLst>
              <a:ext uri="{FF2B5EF4-FFF2-40B4-BE49-F238E27FC236}">
                <a16:creationId xmlns:a16="http://schemas.microsoft.com/office/drawing/2014/main" id="{F4C2B992-32F6-ED45-BE2D-D78B710840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8046" y="4298041"/>
            <a:ext cx="265850" cy="167905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직사각형 307">
            <a:extLst>
              <a:ext uri="{FF2B5EF4-FFF2-40B4-BE49-F238E27FC236}">
                <a16:creationId xmlns:a16="http://schemas.microsoft.com/office/drawing/2014/main" id="{F765082A-EA91-294A-8AEE-B8706E745635}"/>
              </a:ext>
            </a:extLst>
          </p:cNvPr>
          <p:cNvSpPr/>
          <p:nvPr/>
        </p:nvSpPr>
        <p:spPr>
          <a:xfrm>
            <a:off x="7631463" y="2451739"/>
            <a:ext cx="855137" cy="2482180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09" name="그림 308">
            <a:extLst>
              <a:ext uri="{FF2B5EF4-FFF2-40B4-BE49-F238E27FC236}">
                <a16:creationId xmlns:a16="http://schemas.microsoft.com/office/drawing/2014/main" id="{0EA7C742-8AB1-1344-9C67-4BABF80C0C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8381" y="2612173"/>
            <a:ext cx="241300" cy="266700"/>
          </a:xfrm>
          <a:prstGeom prst="rect">
            <a:avLst/>
          </a:prstGeom>
        </p:spPr>
      </p:pic>
      <p:pic>
        <p:nvPicPr>
          <p:cNvPr id="310" name="그림 309">
            <a:extLst>
              <a:ext uri="{FF2B5EF4-FFF2-40B4-BE49-F238E27FC236}">
                <a16:creationId xmlns:a16="http://schemas.microsoft.com/office/drawing/2014/main" id="{BE7B2D2F-F348-E54A-98A2-84E79A7B5C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5681" y="4203720"/>
            <a:ext cx="266700" cy="266700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id="{8E70832E-4945-2B4D-B6AA-423397D0AB55}"/>
              </a:ext>
            </a:extLst>
          </p:cNvPr>
          <p:cNvSpPr txBox="1"/>
          <p:nvPr/>
        </p:nvSpPr>
        <p:spPr>
          <a:xfrm>
            <a:off x="7827070" y="2883266"/>
            <a:ext cx="463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0A51C6C0-08AF-0B47-B439-F0E2976CBD7F}"/>
              </a:ext>
            </a:extLst>
          </p:cNvPr>
          <p:cNvSpPr txBox="1"/>
          <p:nvPr/>
        </p:nvSpPr>
        <p:spPr>
          <a:xfrm>
            <a:off x="7642915" y="4488708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3" name="직사각형 312">
            <a:extLst>
              <a:ext uri="{FF2B5EF4-FFF2-40B4-BE49-F238E27FC236}">
                <a16:creationId xmlns:a16="http://schemas.microsoft.com/office/drawing/2014/main" id="{9A1BB3FD-9506-B941-B943-BC0144DD58F9}"/>
              </a:ext>
            </a:extLst>
          </p:cNvPr>
          <p:cNvSpPr/>
          <p:nvPr/>
        </p:nvSpPr>
        <p:spPr>
          <a:xfrm>
            <a:off x="7631463" y="5159055"/>
            <a:ext cx="855137" cy="1035256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4" name="직사각형 313">
            <a:extLst>
              <a:ext uri="{FF2B5EF4-FFF2-40B4-BE49-F238E27FC236}">
                <a16:creationId xmlns:a16="http://schemas.microsoft.com/office/drawing/2014/main" id="{E2674BB9-82DE-A349-80A4-3B5E1FBC5600}"/>
              </a:ext>
            </a:extLst>
          </p:cNvPr>
          <p:cNvSpPr/>
          <p:nvPr/>
        </p:nvSpPr>
        <p:spPr>
          <a:xfrm>
            <a:off x="2977146" y="5166551"/>
            <a:ext cx="4502399" cy="1035256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3" y="5576457"/>
            <a:ext cx="766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Servers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" name="그림 316">
            <a:extLst>
              <a:ext uri="{FF2B5EF4-FFF2-40B4-BE49-F238E27FC236}">
                <a16:creationId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070431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0" name="그림 329">
            <a:extLst>
              <a:ext uri="{FF2B5EF4-FFF2-40B4-BE49-F238E27FC236}">
                <a16:creationId xmlns:a16="http://schemas.microsoft.com/office/drawing/2014/main" id="{871EB707-C5E0-9C40-9178-B90650F0FB2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2031" y="3369114"/>
            <a:ext cx="254000" cy="254000"/>
          </a:xfrm>
          <a:prstGeom prst="rect">
            <a:avLst/>
          </a:prstGeom>
        </p:spPr>
      </p:pic>
      <p:sp>
        <p:nvSpPr>
          <p:cNvPr id="331" name="TextBox 330">
            <a:extLst>
              <a:ext uri="{FF2B5EF4-FFF2-40B4-BE49-F238E27FC236}">
                <a16:creationId xmlns:a16="http://schemas.microsoft.com/office/drawing/2014/main" id="{DF2DE3CD-2E70-624F-902B-56BDDEED28D0}"/>
              </a:ext>
            </a:extLst>
          </p:cNvPr>
          <p:cNvSpPr txBox="1"/>
          <p:nvPr/>
        </p:nvSpPr>
        <p:spPr>
          <a:xfrm>
            <a:off x="7693179" y="3645095"/>
            <a:ext cx="731704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2" name="그림 331">
            <a:extLst>
              <a:ext uri="{FF2B5EF4-FFF2-40B4-BE49-F238E27FC236}">
                <a16:creationId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25681" y="5379632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7642915" y="567401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4" name="직선 화살표 연결선 333">
            <a:extLst>
              <a:ext uri="{FF2B5EF4-FFF2-40B4-BE49-F238E27FC236}">
                <a16:creationId xmlns:a16="http://schemas.microsoft.com/office/drawing/2014/main" id="{9CFCE619-9880-784A-8331-A0FF1CE50CD2}"/>
              </a:ext>
            </a:extLst>
          </p:cNvPr>
          <p:cNvCxnSpPr>
            <a:cxnSpLocks/>
          </p:cNvCxnSpPr>
          <p:nvPr/>
        </p:nvCxnSpPr>
        <p:spPr>
          <a:xfrm>
            <a:off x="8060336" y="648166"/>
            <a:ext cx="0" cy="1804771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직사각형 338">
            <a:extLst>
              <a:ext uri="{FF2B5EF4-FFF2-40B4-BE49-F238E27FC236}">
                <a16:creationId xmlns:a16="http://schemas.microsoft.com/office/drawing/2014/main" id="{1D6CD657-F271-1E4A-958C-E079BADA0432}"/>
              </a:ext>
            </a:extLst>
          </p:cNvPr>
          <p:cNvSpPr/>
          <p:nvPr/>
        </p:nvSpPr>
        <p:spPr>
          <a:xfrm>
            <a:off x="9198602" y="4432300"/>
            <a:ext cx="1275802" cy="1974323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8A628444-8283-7343-9704-3DDEF62FE18B}"/>
              </a:ext>
            </a:extLst>
          </p:cNvPr>
          <p:cNvSpPr txBox="1"/>
          <p:nvPr/>
        </p:nvSpPr>
        <p:spPr>
          <a:xfrm>
            <a:off x="9426796" y="4940452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C93423A0-3D81-4A43-B81A-706C4EE06C0F}"/>
              </a:ext>
            </a:extLst>
          </p:cNvPr>
          <p:cNvSpPr txBox="1"/>
          <p:nvPr/>
        </p:nvSpPr>
        <p:spPr>
          <a:xfrm>
            <a:off x="9426796" y="5753123"/>
            <a:ext cx="832233" cy="478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1" lang="en-US" altLang="ko-KR" sz="10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party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Analytics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4" name="직선 화살표 연결선 343">
            <a:extLst>
              <a:ext uri="{FF2B5EF4-FFF2-40B4-BE49-F238E27FC236}">
                <a16:creationId xmlns:a16="http://schemas.microsoft.com/office/drawing/2014/main" id="{B1E03F11-BCFF-F14D-8DB1-1E52011F32BD}"/>
              </a:ext>
            </a:extLst>
          </p:cNvPr>
          <p:cNvCxnSpPr>
            <a:cxnSpLocks/>
          </p:cNvCxnSpPr>
          <p:nvPr/>
        </p:nvCxnSpPr>
        <p:spPr>
          <a:xfrm flipH="1">
            <a:off x="8501720" y="5670067"/>
            <a:ext cx="696882" cy="0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꺾인 연결선[E] 5">
            <a:extLst>
              <a:ext uri="{FF2B5EF4-FFF2-40B4-BE49-F238E27FC236}">
                <a16:creationId xmlns:a16="http://schemas.microsoft.com/office/drawing/2014/main" id="{B941693C-702A-DB4C-B218-BDD878BFC208}"/>
              </a:ext>
            </a:extLst>
          </p:cNvPr>
          <p:cNvCxnSpPr>
            <a:cxnSpLocks/>
            <a:stCxn id="245" idx="2"/>
            <a:endCxn id="313" idx="0"/>
          </p:cNvCxnSpPr>
          <p:nvPr/>
        </p:nvCxnSpPr>
        <p:spPr>
          <a:xfrm rot="16200000" flipH="1">
            <a:off x="7112663" y="4212686"/>
            <a:ext cx="223938" cy="1668799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F2D74C1C-D11A-7845-B5E2-BFADF67A522D}"/>
              </a:ext>
            </a:extLst>
          </p:cNvPr>
          <p:cNvSpPr txBox="1"/>
          <p:nvPr/>
        </p:nvSpPr>
        <p:spPr>
          <a:xfrm>
            <a:off x="9198602" y="4213060"/>
            <a:ext cx="1275802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Applications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그래픽 39" descr="흐림">
            <a:extLst>
              <a:ext uri="{FF2B5EF4-FFF2-40B4-BE49-F238E27FC236}">
                <a16:creationId xmlns:a16="http://schemas.microsoft.com/office/drawing/2014/main" id="{CC2B9959-2537-5E41-B658-CCD560B6C9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90298" y="5315462"/>
            <a:ext cx="541517" cy="623894"/>
          </a:xfrm>
          <a:prstGeom prst="rect">
            <a:avLst/>
          </a:prstGeom>
        </p:spPr>
      </p:pic>
      <p:sp>
        <p:nvSpPr>
          <p:cNvPr id="235" name="TextBox 234">
            <a:extLst>
              <a:ext uri="{FF2B5EF4-FFF2-40B4-BE49-F238E27FC236}">
                <a16:creationId xmlns:a16="http://schemas.microsoft.com/office/drawing/2014/main" id="{863A9C28-2AE1-8145-BF27-460EB4D5416C}"/>
              </a:ext>
            </a:extLst>
          </p:cNvPr>
          <p:cNvSpPr txBox="1"/>
          <p:nvPr/>
        </p:nvSpPr>
        <p:spPr>
          <a:xfrm>
            <a:off x="8450315" y="5572994"/>
            <a:ext cx="832233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endParaRPr kumimoji="1" lang="ko-KR" altLang="en-US" sz="1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82666F7-F84A-324D-B40C-69AD17B0A58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03212" y="5481518"/>
            <a:ext cx="279400" cy="2413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00F1880-1AAB-0D4C-AA5E-CF70439B09D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90512" y="4633932"/>
            <a:ext cx="304800" cy="30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514617-B89C-FC40-A76B-8A3253F138BA}"/>
              </a:ext>
            </a:extLst>
          </p:cNvPr>
          <p:cNvSpPr txBox="1"/>
          <p:nvPr/>
        </p:nvSpPr>
        <p:spPr>
          <a:xfrm>
            <a:off x="14719887" y="3515360"/>
            <a:ext cx="207108" cy="216534"/>
          </a:xfrm>
          <a:prstGeom prst="rect">
            <a:avLst/>
          </a:prstGeom>
          <a:noFill/>
        </p:spPr>
        <p:txBody>
          <a:bodyPr wrap="none" tIns="46800" rtlCol="0">
            <a:spAutoFit/>
          </a:bodyPr>
          <a:lstStyle/>
          <a:p>
            <a:pPr algn="ctr"/>
            <a:r>
              <a:rPr kumimoji="1" lang="ko-KR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C6CBBBC-A045-154B-90F1-1DBE41EAB092}"/>
              </a:ext>
            </a:extLst>
          </p:cNvPr>
          <p:cNvSpPr txBox="1"/>
          <p:nvPr/>
        </p:nvSpPr>
        <p:spPr>
          <a:xfrm>
            <a:off x="90802" y="62823"/>
            <a:ext cx="3129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" panose="020B0600000101010101" pitchFamily="34" charset="-127"/>
                <a:cs typeface="Calibri" panose="020F0502020204030204" pitchFamily="34" charset="0"/>
              </a:rPr>
              <a:t>E-Commerce, Retail (</a:t>
            </a: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" panose="020B0600000101010101" pitchFamily="34" charset="-127"/>
                <a:cs typeface="Calibri" panose="020F0502020204030204" pitchFamily="34" charset="0"/>
              </a:rPr>
              <a:t>소규모</a:t>
            </a:r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" panose="020B0600000101010101" pitchFamily="34" charset="-127"/>
                <a:cs typeface="Calibri" panose="020F0502020204030204" pitchFamily="34" charset="0"/>
              </a:rPr>
              <a:t>)</a:t>
            </a:r>
            <a:endParaRPr kumimoji="1"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NanumSquareOTF" panose="020B0600000101010101" pitchFamily="34" charset="-127"/>
              <a:cs typeface="Calibri" panose="020F0502020204030204" pitchFamily="34" charset="0"/>
            </a:endParaRPr>
          </a:p>
        </p:txBody>
      </p:sp>
      <p:pic>
        <p:nvPicPr>
          <p:cNvPr id="111" name="그림 110">
            <a:extLst>
              <a:ext uri="{FF2B5EF4-FFF2-40B4-BE49-F238E27FC236}">
                <a16:creationId xmlns:a16="http://schemas.microsoft.com/office/drawing/2014/main" id="{907C797D-215A-2747-9779-48FC59A912D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33439" y="1160897"/>
            <a:ext cx="244386" cy="3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3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자유형 206">
            <a:extLst>
              <a:ext uri="{FF2B5EF4-FFF2-40B4-BE49-F238E27FC236}">
                <a16:creationId xmlns:a16="http://schemas.microsoft.com/office/drawing/2014/main" id="{FAF88145-572C-334E-A7DA-2ADED9AA01CB}"/>
              </a:ext>
            </a:extLst>
          </p:cNvPr>
          <p:cNvSpPr/>
          <p:nvPr/>
        </p:nvSpPr>
        <p:spPr>
          <a:xfrm>
            <a:off x="8984978" y="4808450"/>
            <a:ext cx="312169" cy="629904"/>
          </a:xfrm>
          <a:custGeom>
            <a:avLst/>
            <a:gdLst>
              <a:gd name="connsiteX0" fmla="*/ 134647 w 269294"/>
              <a:gd name="connsiteY0" fmla="*/ 0 h 682830"/>
              <a:gd name="connsiteX1" fmla="*/ 269294 w 269294"/>
              <a:gd name="connsiteY1" fmla="*/ 127953 h 682830"/>
              <a:gd name="connsiteX2" fmla="*/ 226899 w 269294"/>
              <a:gd name="connsiteY2" fmla="*/ 127953 h 682830"/>
              <a:gd name="connsiteX3" fmla="*/ 226899 w 269294"/>
              <a:gd name="connsiteY3" fmla="*/ 554877 h 682830"/>
              <a:gd name="connsiteX4" fmla="*/ 269294 w 269294"/>
              <a:gd name="connsiteY4" fmla="*/ 554877 h 682830"/>
              <a:gd name="connsiteX5" fmla="*/ 134647 w 269294"/>
              <a:gd name="connsiteY5" fmla="*/ 682830 h 682830"/>
              <a:gd name="connsiteX6" fmla="*/ 0 w 269294"/>
              <a:gd name="connsiteY6" fmla="*/ 554877 h 682830"/>
              <a:gd name="connsiteX7" fmla="*/ 42396 w 269294"/>
              <a:gd name="connsiteY7" fmla="*/ 554877 h 682830"/>
              <a:gd name="connsiteX8" fmla="*/ 42396 w 269294"/>
              <a:gd name="connsiteY8" fmla="*/ 127953 h 682830"/>
              <a:gd name="connsiteX9" fmla="*/ 0 w 269294"/>
              <a:gd name="connsiteY9" fmla="*/ 127953 h 68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94" h="682830">
                <a:moveTo>
                  <a:pt x="134647" y="0"/>
                </a:moveTo>
                <a:lnTo>
                  <a:pt x="269294" y="127953"/>
                </a:lnTo>
                <a:lnTo>
                  <a:pt x="226899" y="127953"/>
                </a:lnTo>
                <a:lnTo>
                  <a:pt x="226899" y="554877"/>
                </a:lnTo>
                <a:lnTo>
                  <a:pt x="269294" y="554877"/>
                </a:lnTo>
                <a:lnTo>
                  <a:pt x="134647" y="682830"/>
                </a:lnTo>
                <a:lnTo>
                  <a:pt x="0" y="554877"/>
                </a:lnTo>
                <a:lnTo>
                  <a:pt x="42396" y="554877"/>
                </a:lnTo>
                <a:lnTo>
                  <a:pt x="42396" y="127953"/>
                </a:lnTo>
                <a:lnTo>
                  <a:pt x="0" y="127953"/>
                </a:lnTo>
                <a:close/>
              </a:path>
            </a:pathLst>
          </a:custGeom>
          <a:solidFill>
            <a:srgbClr val="B8C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01" name="그림 100">
            <a:extLst>
              <a:ext uri="{FF2B5EF4-FFF2-40B4-BE49-F238E27FC236}">
                <a16:creationId xmlns:a16="http://schemas.microsoft.com/office/drawing/2014/main" id="{09623088-C08B-D244-B8D2-80DD0224D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334" y="605347"/>
            <a:ext cx="406861" cy="406861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1D01021B-E97A-174C-ABD5-58F249C00A16}"/>
              </a:ext>
            </a:extLst>
          </p:cNvPr>
          <p:cNvSpPr txBox="1"/>
          <p:nvPr/>
        </p:nvSpPr>
        <p:spPr>
          <a:xfrm>
            <a:off x="3645252" y="699019"/>
            <a:ext cx="621539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EA073D3-D04B-934E-B1B0-2BBFDB17B9F2}"/>
              </a:ext>
            </a:extLst>
          </p:cNvPr>
          <p:cNvSpPr txBox="1"/>
          <p:nvPr/>
        </p:nvSpPr>
        <p:spPr>
          <a:xfrm>
            <a:off x="2271283" y="699019"/>
            <a:ext cx="664419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2303781" y="1847632"/>
            <a:ext cx="2728534" cy="4147199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106" name="직선 화살표 연결선 105">
            <a:extLst>
              <a:ext uri="{FF2B5EF4-FFF2-40B4-BE49-F238E27FC236}">
                <a16:creationId xmlns:a16="http://schemas.microsoft.com/office/drawing/2014/main" id="{6F277B95-C6E1-1042-8085-AA2A40496B1C}"/>
              </a:ext>
            </a:extLst>
          </p:cNvPr>
          <p:cNvCxnSpPr>
            <a:cxnSpLocks/>
          </p:cNvCxnSpPr>
          <p:nvPr/>
        </p:nvCxnSpPr>
        <p:spPr>
          <a:xfrm>
            <a:off x="3142688" y="1035424"/>
            <a:ext cx="0" cy="1058902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2521713" y="2130420"/>
            <a:ext cx="2294355" cy="251983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12" name="그림 111">
            <a:extLst>
              <a:ext uri="{FF2B5EF4-FFF2-40B4-BE49-F238E27FC236}">
                <a16:creationId xmlns:a16="http://schemas.microsoft.com/office/drawing/2014/main" id="{D9A0F4A4-294C-0944-B1DE-1B6003362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141" y="2285539"/>
            <a:ext cx="303836" cy="303836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287C76B8-A11E-9849-965F-04CBFB69C1E8}"/>
              </a:ext>
            </a:extLst>
          </p:cNvPr>
          <p:cNvSpPr txBox="1"/>
          <p:nvPr/>
        </p:nvSpPr>
        <p:spPr>
          <a:xfrm>
            <a:off x="2816063" y="2321664"/>
            <a:ext cx="984632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3221475" y="2893805"/>
            <a:ext cx="1457720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17" name="그림 116">
            <a:extLst>
              <a:ext uri="{FF2B5EF4-FFF2-40B4-BE49-F238E27FC236}">
                <a16:creationId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345" y="3052948"/>
            <a:ext cx="300348" cy="300348"/>
          </a:xfrm>
          <a:prstGeom prst="rect">
            <a:avLst/>
          </a:prstGeom>
        </p:spPr>
      </p:pic>
      <p:cxnSp>
        <p:nvCxnSpPr>
          <p:cNvPr id="118" name="직선 화살표 연결선 117">
            <a:extLst>
              <a:ext uri="{FF2B5EF4-FFF2-40B4-BE49-F238E27FC236}">
                <a16:creationId xmlns:a16="http://schemas.microsoft.com/office/drawing/2014/main" id="{A582F7E6-8BC4-3443-9206-B732E5986B39}"/>
              </a:ext>
            </a:extLst>
          </p:cNvPr>
          <p:cNvCxnSpPr>
            <a:cxnSpLocks/>
          </p:cNvCxnSpPr>
          <p:nvPr/>
        </p:nvCxnSpPr>
        <p:spPr>
          <a:xfrm>
            <a:off x="3936067" y="2601900"/>
            <a:ext cx="0" cy="24547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그림 119">
            <a:extLst>
              <a:ext uri="{FF2B5EF4-FFF2-40B4-BE49-F238E27FC236}">
                <a16:creationId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228" y="3052948"/>
            <a:ext cx="300348" cy="300348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2570529" y="3030725"/>
            <a:ext cx="626539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cxnSp>
        <p:nvCxnSpPr>
          <p:cNvPr id="123" name="직선 화살표 연결선 122">
            <a:extLst>
              <a:ext uri="{FF2B5EF4-FFF2-40B4-BE49-F238E27FC236}">
                <a16:creationId xmlns:a16="http://schemas.microsoft.com/office/drawing/2014/main" id="{017230A7-4DC8-414E-805B-3BA50D0BC996}"/>
              </a:ext>
            </a:extLst>
          </p:cNvPr>
          <p:cNvCxnSpPr>
            <a:cxnSpLocks/>
          </p:cNvCxnSpPr>
          <p:nvPr/>
        </p:nvCxnSpPr>
        <p:spPr>
          <a:xfrm>
            <a:off x="3936067" y="3574174"/>
            <a:ext cx="0" cy="24547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68CCF3AF-4B0E-6741-8EC6-D8B9F8230A50}"/>
              </a:ext>
            </a:extLst>
          </p:cNvPr>
          <p:cNvSpPr/>
          <p:nvPr/>
        </p:nvSpPr>
        <p:spPr>
          <a:xfrm>
            <a:off x="3221475" y="3866079"/>
            <a:ext cx="1457720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33" name="그림 132">
            <a:extLst>
              <a:ext uri="{FF2B5EF4-FFF2-40B4-BE49-F238E27FC236}">
                <a16:creationId xmlns:a16="http://schemas.microsoft.com/office/drawing/2014/main" id="{2183B65C-408B-F644-B8E0-CC53C9DA0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345" y="4025222"/>
            <a:ext cx="300348" cy="300348"/>
          </a:xfrm>
          <a:prstGeom prst="rect">
            <a:avLst/>
          </a:prstGeom>
        </p:spPr>
      </p:pic>
      <p:pic>
        <p:nvPicPr>
          <p:cNvPr id="134" name="그림 133">
            <a:extLst>
              <a:ext uri="{FF2B5EF4-FFF2-40B4-BE49-F238E27FC236}">
                <a16:creationId xmlns:a16="http://schemas.microsoft.com/office/drawing/2014/main" id="{D22DDEBF-CA85-E84F-BFCA-6ADE59E12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228" y="4025222"/>
            <a:ext cx="300348" cy="300348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C5C3080E-0B5C-D54C-BAB5-FDC3E4A6F220}"/>
              </a:ext>
            </a:extLst>
          </p:cNvPr>
          <p:cNvSpPr txBox="1"/>
          <p:nvPr/>
        </p:nvSpPr>
        <p:spPr>
          <a:xfrm>
            <a:off x="2564425" y="4002999"/>
            <a:ext cx="638746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7F4B18D6-1834-774C-8B90-D1FFDA9FAC5D}"/>
              </a:ext>
            </a:extLst>
          </p:cNvPr>
          <p:cNvCxnSpPr>
            <a:cxnSpLocks/>
          </p:cNvCxnSpPr>
          <p:nvPr/>
        </p:nvCxnSpPr>
        <p:spPr>
          <a:xfrm>
            <a:off x="3936067" y="4546448"/>
            <a:ext cx="0" cy="24547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BBB84B9A-BFD5-0F4E-851E-9AA6150C4E54}"/>
              </a:ext>
            </a:extLst>
          </p:cNvPr>
          <p:cNvSpPr/>
          <p:nvPr/>
        </p:nvSpPr>
        <p:spPr>
          <a:xfrm>
            <a:off x="2509506" y="4824725"/>
            <a:ext cx="2306559" cy="802620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38" name="그림 137">
            <a:extLst>
              <a:ext uri="{FF2B5EF4-FFF2-40B4-BE49-F238E27FC236}">
                <a16:creationId xmlns:a16="http://schemas.microsoft.com/office/drawing/2014/main" id="{AB2EBD4B-02EE-A34C-973B-7C28EC38E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325" y="4965218"/>
            <a:ext cx="266700" cy="266700"/>
          </a:xfrm>
          <a:prstGeom prst="rect">
            <a:avLst/>
          </a:prstGeom>
        </p:spPr>
      </p:pic>
      <p:pic>
        <p:nvPicPr>
          <p:cNvPr id="139" name="그림 138">
            <a:extLst>
              <a:ext uri="{FF2B5EF4-FFF2-40B4-BE49-F238E27FC236}">
                <a16:creationId xmlns:a16="http://schemas.microsoft.com/office/drawing/2014/main" id="{5FAC98E0-E4D7-074C-84CD-8219855B47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9435" y="4965218"/>
            <a:ext cx="266700" cy="26670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F671C804-2703-714F-A602-0516C2EC4634}"/>
              </a:ext>
            </a:extLst>
          </p:cNvPr>
          <p:cNvSpPr txBox="1"/>
          <p:nvPr/>
        </p:nvSpPr>
        <p:spPr>
          <a:xfrm>
            <a:off x="4073422" y="5282091"/>
            <a:ext cx="414507" cy="19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9B45CC1-812E-3645-BE40-A5BF2B487920}"/>
              </a:ext>
            </a:extLst>
          </p:cNvPr>
          <p:cNvSpPr txBox="1"/>
          <p:nvPr/>
        </p:nvSpPr>
        <p:spPr>
          <a:xfrm>
            <a:off x="3299086" y="5282091"/>
            <a:ext cx="727398" cy="29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71C364E-B5A2-3643-8DCE-059B5238E18C}"/>
              </a:ext>
            </a:extLst>
          </p:cNvPr>
          <p:cNvSpPr txBox="1"/>
          <p:nvPr/>
        </p:nvSpPr>
        <p:spPr>
          <a:xfrm>
            <a:off x="3274900" y="5684286"/>
            <a:ext cx="775770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pic>
        <p:nvPicPr>
          <p:cNvPr id="143" name="그림 142">
            <a:extLst>
              <a:ext uri="{FF2B5EF4-FFF2-40B4-BE49-F238E27FC236}">
                <a16:creationId xmlns:a16="http://schemas.microsoft.com/office/drawing/2014/main" id="{1F9C7F9B-B2A9-4943-AB41-EFE5D14943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9231" y="4965218"/>
            <a:ext cx="266700" cy="266700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97809DC7-07C0-3042-8CC0-3638D2404F38}"/>
              </a:ext>
            </a:extLst>
          </p:cNvPr>
          <p:cNvSpPr txBox="1"/>
          <p:nvPr/>
        </p:nvSpPr>
        <p:spPr>
          <a:xfrm>
            <a:off x="2626465" y="5282091"/>
            <a:ext cx="832233" cy="29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5" name="직선 화살표 연결선 144">
            <a:extLst>
              <a:ext uri="{FF2B5EF4-FFF2-40B4-BE49-F238E27FC236}">
                <a16:creationId xmlns:a16="http://schemas.microsoft.com/office/drawing/2014/main" id="{78C5B245-6FC1-BC4D-B44E-665922B58398}"/>
              </a:ext>
            </a:extLst>
          </p:cNvPr>
          <p:cNvCxnSpPr>
            <a:cxnSpLocks/>
          </p:cNvCxnSpPr>
          <p:nvPr/>
        </p:nvCxnSpPr>
        <p:spPr>
          <a:xfrm flipH="1">
            <a:off x="4797580" y="783778"/>
            <a:ext cx="447899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화살표 연결선 145">
            <a:extLst>
              <a:ext uri="{FF2B5EF4-FFF2-40B4-BE49-F238E27FC236}">
                <a16:creationId xmlns:a16="http://schemas.microsoft.com/office/drawing/2014/main" id="{3FB9AE8F-6A50-2B4B-9BA8-38C23175F5F1}"/>
              </a:ext>
            </a:extLst>
          </p:cNvPr>
          <p:cNvCxnSpPr>
            <a:cxnSpLocks/>
          </p:cNvCxnSpPr>
          <p:nvPr/>
        </p:nvCxnSpPr>
        <p:spPr>
          <a:xfrm flipH="1">
            <a:off x="3936443" y="1710652"/>
            <a:ext cx="4202260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직선 화살표 연결선 146">
            <a:extLst>
              <a:ext uri="{FF2B5EF4-FFF2-40B4-BE49-F238E27FC236}">
                <a16:creationId xmlns:a16="http://schemas.microsoft.com/office/drawing/2014/main" id="{DBA8F87E-4607-4F4D-AEBC-002799EDC55A}"/>
              </a:ext>
            </a:extLst>
          </p:cNvPr>
          <p:cNvCxnSpPr>
            <a:cxnSpLocks/>
          </p:cNvCxnSpPr>
          <p:nvPr/>
        </p:nvCxnSpPr>
        <p:spPr>
          <a:xfrm flipV="1">
            <a:off x="3936441" y="1708425"/>
            <a:ext cx="0" cy="549492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48A3D1BA-022A-274D-BCB2-D2F4BCB21DEF}"/>
              </a:ext>
            </a:extLst>
          </p:cNvPr>
          <p:cNvCxnSpPr>
            <a:cxnSpLocks/>
          </p:cNvCxnSpPr>
          <p:nvPr/>
        </p:nvCxnSpPr>
        <p:spPr>
          <a:xfrm flipV="1">
            <a:off x="5663476" y="1035424"/>
            <a:ext cx="0" cy="679542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화살표 연결선 155">
            <a:extLst>
              <a:ext uri="{FF2B5EF4-FFF2-40B4-BE49-F238E27FC236}">
                <a16:creationId xmlns:a16="http://schemas.microsoft.com/office/drawing/2014/main" id="{5FA1244A-A078-3741-8A9F-2000C138A72D}"/>
              </a:ext>
            </a:extLst>
          </p:cNvPr>
          <p:cNvCxnSpPr>
            <a:cxnSpLocks/>
          </p:cNvCxnSpPr>
          <p:nvPr/>
        </p:nvCxnSpPr>
        <p:spPr>
          <a:xfrm flipH="1">
            <a:off x="5741884" y="1329497"/>
            <a:ext cx="447899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02588595-02D5-704B-A477-431C916983BA}"/>
              </a:ext>
            </a:extLst>
          </p:cNvPr>
          <p:cNvSpPr/>
          <p:nvPr/>
        </p:nvSpPr>
        <p:spPr>
          <a:xfrm>
            <a:off x="6246790" y="1016080"/>
            <a:ext cx="1252752" cy="60511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58" name="그림 157">
            <a:extLst>
              <a:ext uri="{FF2B5EF4-FFF2-40B4-BE49-F238E27FC236}">
                <a16:creationId xmlns:a16="http://schemas.microsoft.com/office/drawing/2014/main" id="{A54D0E39-2AD5-AC42-8872-31ECC8C65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8039" y="1112267"/>
            <a:ext cx="266787" cy="266787"/>
          </a:xfrm>
          <a:prstGeom prst="rect">
            <a:avLst/>
          </a:prstGeom>
        </p:spPr>
      </p:pic>
      <p:pic>
        <p:nvPicPr>
          <p:cNvPr id="159" name="그림 158">
            <a:extLst>
              <a:ext uri="{FF2B5EF4-FFF2-40B4-BE49-F238E27FC236}">
                <a16:creationId xmlns:a16="http://schemas.microsoft.com/office/drawing/2014/main" id="{57299A51-B14D-5147-8065-459E072953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7610" y="1153734"/>
            <a:ext cx="275779" cy="183852"/>
          </a:xfrm>
          <a:prstGeom prst="rect">
            <a:avLst/>
          </a:prstGeom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F0A2AEB3-03FD-7447-92D5-950B1928C92A}"/>
              </a:ext>
            </a:extLst>
          </p:cNvPr>
          <p:cNvSpPr txBox="1"/>
          <p:nvPr/>
        </p:nvSpPr>
        <p:spPr>
          <a:xfrm>
            <a:off x="6269482" y="1396357"/>
            <a:ext cx="710301" cy="19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kumimoji="1" lang="en-US" altLang="ko-KR" sz="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-DDoS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E59DF3C-6D92-234A-8E92-45436097BA31}"/>
              </a:ext>
            </a:extLst>
          </p:cNvPr>
          <p:cNvSpPr txBox="1"/>
          <p:nvPr/>
        </p:nvSpPr>
        <p:spPr>
          <a:xfrm>
            <a:off x="6882183" y="1387868"/>
            <a:ext cx="568267" cy="19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직사각형 161">
            <a:extLst>
              <a:ext uri="{FF2B5EF4-FFF2-40B4-BE49-F238E27FC236}">
                <a16:creationId xmlns:a16="http://schemas.microsoft.com/office/drawing/2014/main" id="{296CED47-DB49-6B40-B92F-D532C8030FCC}"/>
              </a:ext>
            </a:extLst>
          </p:cNvPr>
          <p:cNvSpPr/>
          <p:nvPr/>
        </p:nvSpPr>
        <p:spPr>
          <a:xfrm>
            <a:off x="7153573" y="1969033"/>
            <a:ext cx="2728534" cy="2822886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163" name="직선 화살표 연결선 162">
            <a:extLst>
              <a:ext uri="{FF2B5EF4-FFF2-40B4-BE49-F238E27FC236}">
                <a16:creationId xmlns:a16="http://schemas.microsoft.com/office/drawing/2014/main" id="{ECE2D5FE-854B-1A4D-B9C0-73599329D5FA}"/>
              </a:ext>
            </a:extLst>
          </p:cNvPr>
          <p:cNvCxnSpPr>
            <a:cxnSpLocks/>
          </p:cNvCxnSpPr>
          <p:nvPr/>
        </p:nvCxnSpPr>
        <p:spPr>
          <a:xfrm flipH="1">
            <a:off x="4840475" y="2824870"/>
            <a:ext cx="2515908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직사각형 163">
            <a:extLst>
              <a:ext uri="{FF2B5EF4-FFF2-40B4-BE49-F238E27FC236}">
                <a16:creationId xmlns:a16="http://schemas.microsoft.com/office/drawing/2014/main" id="{C1A971C7-371A-DE4F-972D-7DCA697EA8AE}"/>
              </a:ext>
            </a:extLst>
          </p:cNvPr>
          <p:cNvSpPr/>
          <p:nvPr/>
        </p:nvSpPr>
        <p:spPr>
          <a:xfrm>
            <a:off x="7370663" y="2366102"/>
            <a:ext cx="2294355" cy="897960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65" name="직사각형 164">
            <a:extLst>
              <a:ext uri="{FF2B5EF4-FFF2-40B4-BE49-F238E27FC236}">
                <a16:creationId xmlns:a16="http://schemas.microsoft.com/office/drawing/2014/main" id="{ED227B73-D6E1-A948-A19F-ACB8CA492F56}"/>
              </a:ext>
            </a:extLst>
          </p:cNvPr>
          <p:cNvSpPr/>
          <p:nvPr/>
        </p:nvSpPr>
        <p:spPr>
          <a:xfrm>
            <a:off x="7515682" y="2500265"/>
            <a:ext cx="2004781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66" name="그림 165">
            <a:extLst>
              <a:ext uri="{FF2B5EF4-FFF2-40B4-BE49-F238E27FC236}">
                <a16:creationId xmlns:a16="http://schemas.microsoft.com/office/drawing/2014/main" id="{FA3EE96D-B8EB-814E-A42C-01523D3B62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7336" y="2607872"/>
            <a:ext cx="351936" cy="405492"/>
          </a:xfrm>
          <a:prstGeom prst="rect">
            <a:avLst/>
          </a:prstGeom>
        </p:spPr>
      </p:pic>
      <p:pic>
        <p:nvPicPr>
          <p:cNvPr id="167" name="그림 166">
            <a:extLst>
              <a:ext uri="{FF2B5EF4-FFF2-40B4-BE49-F238E27FC236}">
                <a16:creationId xmlns:a16="http://schemas.microsoft.com/office/drawing/2014/main" id="{129E93E4-1DC2-144E-A28E-F8FCAD7879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5336" y="2607872"/>
            <a:ext cx="351936" cy="405492"/>
          </a:xfrm>
          <a:prstGeom prst="rect">
            <a:avLst/>
          </a:prstGeom>
        </p:spPr>
      </p:pic>
      <p:sp>
        <p:nvSpPr>
          <p:cNvPr id="168" name="직사각형 167">
            <a:extLst>
              <a:ext uri="{FF2B5EF4-FFF2-40B4-BE49-F238E27FC236}">
                <a16:creationId xmlns:a16="http://schemas.microsoft.com/office/drawing/2014/main" id="{53259AB1-65CF-9A4A-997E-16BBC47FCBC4}"/>
              </a:ext>
            </a:extLst>
          </p:cNvPr>
          <p:cNvSpPr/>
          <p:nvPr/>
        </p:nvSpPr>
        <p:spPr>
          <a:xfrm>
            <a:off x="7370663" y="3912780"/>
            <a:ext cx="2294355" cy="650088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69" name="그림 168">
            <a:extLst>
              <a:ext uri="{FF2B5EF4-FFF2-40B4-BE49-F238E27FC236}">
                <a16:creationId xmlns:a16="http://schemas.microsoft.com/office/drawing/2014/main" id="{149EFC83-5BED-0B48-8CB6-CFE327E0F0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7336" y="4030272"/>
            <a:ext cx="351936" cy="405492"/>
          </a:xfrm>
          <a:prstGeom prst="rect">
            <a:avLst/>
          </a:prstGeom>
        </p:spPr>
      </p:pic>
      <p:pic>
        <p:nvPicPr>
          <p:cNvPr id="170" name="그림 169">
            <a:extLst>
              <a:ext uri="{FF2B5EF4-FFF2-40B4-BE49-F238E27FC236}">
                <a16:creationId xmlns:a16="http://schemas.microsoft.com/office/drawing/2014/main" id="{82DA2224-3A4F-9F4F-842F-B733137B38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5336" y="4030272"/>
            <a:ext cx="351936" cy="405492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179D7D3F-6789-4C42-B8E3-3F967C115BE8}"/>
              </a:ext>
            </a:extLst>
          </p:cNvPr>
          <p:cNvSpPr txBox="1"/>
          <p:nvPr/>
        </p:nvSpPr>
        <p:spPr>
          <a:xfrm>
            <a:off x="8242703" y="3473174"/>
            <a:ext cx="875605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 Wall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4" name="직선 화살표 연결선 173">
            <a:extLst>
              <a:ext uri="{FF2B5EF4-FFF2-40B4-BE49-F238E27FC236}">
                <a16:creationId xmlns:a16="http://schemas.microsoft.com/office/drawing/2014/main" id="{3E4B8B53-B5A3-9044-98B6-822669AF40C0}"/>
              </a:ext>
            </a:extLst>
          </p:cNvPr>
          <p:cNvCxnSpPr>
            <a:cxnSpLocks/>
          </p:cNvCxnSpPr>
          <p:nvPr/>
        </p:nvCxnSpPr>
        <p:spPr>
          <a:xfrm>
            <a:off x="8131821" y="3130161"/>
            <a:ext cx="0" cy="735918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그림 172">
            <a:extLst>
              <a:ext uri="{FF2B5EF4-FFF2-40B4-BE49-F238E27FC236}">
                <a16:creationId xmlns:a16="http://schemas.microsoft.com/office/drawing/2014/main" id="{A10E9410-E796-A943-85B3-2309E27344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4759" y="3362398"/>
            <a:ext cx="267330" cy="342182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88780CA5-4585-C54E-A6D4-D9CA28B47CAD}"/>
              </a:ext>
            </a:extLst>
          </p:cNvPr>
          <p:cNvSpPr txBox="1"/>
          <p:nvPr/>
        </p:nvSpPr>
        <p:spPr>
          <a:xfrm>
            <a:off x="8744291" y="2689289"/>
            <a:ext cx="580070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  <a:endParaRPr kumimoji="1" lang="ko-KR" altLang="en-US" sz="1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EC355104-CF0F-FF42-8E45-001370E2587E}"/>
              </a:ext>
            </a:extLst>
          </p:cNvPr>
          <p:cNvSpPr txBox="1"/>
          <p:nvPr/>
        </p:nvSpPr>
        <p:spPr>
          <a:xfrm>
            <a:off x="8687640" y="4132009"/>
            <a:ext cx="808400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Servers</a:t>
            </a:r>
            <a:endParaRPr kumimoji="1" lang="ko-KR" altLang="en-US" sz="1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E6CF802-EEE9-9F49-A402-DDB8562BD4AB}"/>
              </a:ext>
            </a:extLst>
          </p:cNvPr>
          <p:cNvSpPr txBox="1"/>
          <p:nvPr/>
        </p:nvSpPr>
        <p:spPr>
          <a:xfrm>
            <a:off x="5490365" y="2882329"/>
            <a:ext cx="1165773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30E0162-5DD4-6C42-9954-7CE81BFB4C4D}"/>
              </a:ext>
            </a:extLst>
          </p:cNvPr>
          <p:cNvSpPr txBox="1"/>
          <p:nvPr/>
        </p:nvSpPr>
        <p:spPr>
          <a:xfrm>
            <a:off x="8100562" y="699019"/>
            <a:ext cx="572257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9" name="직선 화살표 연결선 188">
            <a:extLst>
              <a:ext uri="{FF2B5EF4-FFF2-40B4-BE49-F238E27FC236}">
                <a16:creationId xmlns:a16="http://schemas.microsoft.com/office/drawing/2014/main" id="{70719927-31FF-2B4E-8850-D0C8189363F5}"/>
              </a:ext>
            </a:extLst>
          </p:cNvPr>
          <p:cNvCxnSpPr>
            <a:cxnSpLocks/>
          </p:cNvCxnSpPr>
          <p:nvPr/>
        </p:nvCxnSpPr>
        <p:spPr>
          <a:xfrm flipV="1">
            <a:off x="8132521" y="1710653"/>
            <a:ext cx="0" cy="655448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1" name="직사각형 190">
            <a:extLst>
              <a:ext uri="{FF2B5EF4-FFF2-40B4-BE49-F238E27FC236}">
                <a16:creationId xmlns:a16="http://schemas.microsoft.com/office/drawing/2014/main" id="{ADE1BF18-AEF1-5D40-8CEE-2072442D0E71}"/>
              </a:ext>
            </a:extLst>
          </p:cNvPr>
          <p:cNvSpPr/>
          <p:nvPr/>
        </p:nvSpPr>
        <p:spPr>
          <a:xfrm>
            <a:off x="8441059" y="5449928"/>
            <a:ext cx="1437105" cy="76795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3529435" y="5991117"/>
            <a:ext cx="150288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NAVER Cloud Platform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3214ED40-47D2-B34B-83E6-2DDFDD6E66CF}"/>
              </a:ext>
            </a:extLst>
          </p:cNvPr>
          <p:cNvSpPr txBox="1"/>
          <p:nvPr/>
        </p:nvSpPr>
        <p:spPr>
          <a:xfrm>
            <a:off x="7147712" y="4788393"/>
            <a:ext cx="1136403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NBP Data</a:t>
            </a:r>
            <a:r>
              <a:rPr kumimoji="1" lang="ko-KR" alt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EDA72B0-AE2F-8E42-A975-E76B2AD5C446}"/>
              </a:ext>
            </a:extLst>
          </p:cNvPr>
          <p:cNvSpPr txBox="1"/>
          <p:nvPr/>
        </p:nvSpPr>
        <p:spPr>
          <a:xfrm>
            <a:off x="8436662" y="6207752"/>
            <a:ext cx="1446435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Applications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0C6D58F5-6CC0-1D47-8E83-EE359F0BCC70}"/>
              </a:ext>
            </a:extLst>
          </p:cNvPr>
          <p:cNvSpPr txBox="1"/>
          <p:nvPr/>
        </p:nvSpPr>
        <p:spPr>
          <a:xfrm>
            <a:off x="9045051" y="5670108"/>
            <a:ext cx="684056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6B4C4A89-F1CB-CB4B-A169-9B1B2F1A7FC3}"/>
              </a:ext>
            </a:extLst>
          </p:cNvPr>
          <p:cNvSpPr txBox="1"/>
          <p:nvPr/>
        </p:nvSpPr>
        <p:spPr>
          <a:xfrm>
            <a:off x="9270026" y="4986675"/>
            <a:ext cx="727984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Dedicated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</a:t>
            </a:r>
            <a:endParaRPr kumimoji="1" lang="ko-KR" altLang="en-US" sz="1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타원 199">
            <a:extLst>
              <a:ext uri="{FF2B5EF4-FFF2-40B4-BE49-F238E27FC236}">
                <a16:creationId xmlns:a16="http://schemas.microsoft.com/office/drawing/2014/main" id="{F5E253E8-F4F0-584F-B84C-AACCB8EB7AF6}"/>
              </a:ext>
            </a:extLst>
          </p:cNvPr>
          <p:cNvSpPr/>
          <p:nvPr/>
        </p:nvSpPr>
        <p:spPr>
          <a:xfrm>
            <a:off x="9006154" y="4977233"/>
            <a:ext cx="273753" cy="273753"/>
          </a:xfrm>
          <a:prstGeom prst="ellipse">
            <a:avLst/>
          </a:prstGeom>
          <a:solidFill>
            <a:schemeClr val="bg1"/>
          </a:solidFill>
          <a:ln>
            <a:solidFill>
              <a:srgbClr val="B9C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99" name="그림 198">
            <a:extLst>
              <a:ext uri="{FF2B5EF4-FFF2-40B4-BE49-F238E27FC236}">
                <a16:creationId xmlns:a16="http://schemas.microsoft.com/office/drawing/2014/main" id="{9C6DFA8C-6F3D-5547-9459-B5EDB8AAC1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54849" y="5012361"/>
            <a:ext cx="176363" cy="203496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A7B3CF4-2F6C-824A-890F-44C98E9511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56192" y="2026588"/>
            <a:ext cx="266700" cy="266700"/>
          </a:xfrm>
          <a:prstGeom prst="rect">
            <a:avLst/>
          </a:prstGeom>
        </p:spPr>
      </p:pic>
      <p:cxnSp>
        <p:nvCxnSpPr>
          <p:cNvPr id="213" name="직선 화살표 연결선 212">
            <a:extLst>
              <a:ext uri="{FF2B5EF4-FFF2-40B4-BE49-F238E27FC236}">
                <a16:creationId xmlns:a16="http://schemas.microsoft.com/office/drawing/2014/main" id="{3A28F2EF-6380-584C-A7D0-4DED1E761E49}"/>
              </a:ext>
            </a:extLst>
          </p:cNvPr>
          <p:cNvCxnSpPr>
            <a:cxnSpLocks/>
            <a:endCxn id="298" idx="2"/>
          </p:cNvCxnSpPr>
          <p:nvPr/>
        </p:nvCxnSpPr>
        <p:spPr>
          <a:xfrm flipV="1">
            <a:off x="8889542" y="1018777"/>
            <a:ext cx="4723" cy="1036386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원통[C] 209">
            <a:extLst>
              <a:ext uri="{FF2B5EF4-FFF2-40B4-BE49-F238E27FC236}">
                <a16:creationId xmlns:a16="http://schemas.microsoft.com/office/drawing/2014/main" id="{42D68357-F4F8-1A4C-8F8E-DBA846E575C2}"/>
              </a:ext>
            </a:extLst>
          </p:cNvPr>
          <p:cNvSpPr/>
          <p:nvPr/>
        </p:nvSpPr>
        <p:spPr>
          <a:xfrm rot="16200000">
            <a:off x="8751345" y="905863"/>
            <a:ext cx="260896" cy="1171099"/>
          </a:xfrm>
          <a:prstGeom prst="can">
            <a:avLst/>
          </a:prstGeom>
          <a:gradFill>
            <a:gsLst>
              <a:gs pos="50000">
                <a:schemeClr val="accent1">
                  <a:lumMod val="0"/>
                  <a:lumOff val="100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60FEF2A6-51B9-6B49-BDF2-FEEB82C8B513}"/>
              </a:ext>
            </a:extLst>
          </p:cNvPr>
          <p:cNvSpPr txBox="1"/>
          <p:nvPr/>
        </p:nvSpPr>
        <p:spPr>
          <a:xfrm>
            <a:off x="8346472" y="1396357"/>
            <a:ext cx="1072785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 tunnel</a:t>
            </a:r>
            <a:endParaRPr kumimoji="1" lang="ko-KR" altLang="en-US" sz="1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CE405E67-8CA8-7D49-8484-4EF6D30F8198}"/>
              </a:ext>
            </a:extLst>
          </p:cNvPr>
          <p:cNvGrpSpPr/>
          <p:nvPr/>
        </p:nvGrpSpPr>
        <p:grpSpPr>
          <a:xfrm rot="16200000">
            <a:off x="8404439" y="2051448"/>
            <a:ext cx="218920" cy="410385"/>
            <a:chOff x="8764723" y="4283479"/>
            <a:chExt cx="603813" cy="1182750"/>
          </a:xfrm>
        </p:grpSpPr>
        <p:cxnSp>
          <p:nvCxnSpPr>
            <p:cNvPr id="172" name="직선 화살표 연결선 171">
              <a:extLst>
                <a:ext uri="{FF2B5EF4-FFF2-40B4-BE49-F238E27FC236}">
                  <a16:creationId xmlns:a16="http://schemas.microsoft.com/office/drawing/2014/main" id="{19512CD5-FFA7-7448-BC72-C82B7927B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723" y="4283479"/>
              <a:ext cx="603813" cy="1"/>
            </a:xfrm>
            <a:prstGeom prst="straightConnector1">
              <a:avLst/>
            </a:prstGeom>
            <a:ln w="9525">
              <a:headEnd type="triangl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직선 화살표 연결선 174">
              <a:extLst>
                <a:ext uri="{FF2B5EF4-FFF2-40B4-BE49-F238E27FC236}">
                  <a16:creationId xmlns:a16="http://schemas.microsoft.com/office/drawing/2014/main" id="{BAA7CEFB-7AEF-FB40-8D33-4FD6D84F13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68536" y="4283798"/>
              <a:ext cx="0" cy="1182431"/>
            </a:xfrm>
            <a:prstGeom prst="straightConnector1">
              <a:avLst/>
            </a:prstGeom>
            <a:ln w="9525">
              <a:headEnd type="triangl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6AB10AEC-79AC-C84A-8CF2-2CD81BCC7326}"/>
              </a:ext>
            </a:extLst>
          </p:cNvPr>
          <p:cNvSpPr txBox="1"/>
          <p:nvPr/>
        </p:nvSpPr>
        <p:spPr>
          <a:xfrm>
            <a:off x="8927773" y="2005455"/>
            <a:ext cx="568267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IPSec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5" name="그래픽 294" descr="흐림">
            <a:extLst>
              <a:ext uri="{FF2B5EF4-FFF2-40B4-BE49-F238E27FC236}">
                <a16:creationId xmlns:a16="http://schemas.microsoft.com/office/drawing/2014/main" id="{B29A1768-1A63-624F-ADE2-B046C03F38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35349" y="380653"/>
            <a:ext cx="667481" cy="757883"/>
          </a:xfrm>
          <a:prstGeom prst="rect">
            <a:avLst/>
          </a:prstGeom>
        </p:spPr>
      </p:pic>
      <p:sp>
        <p:nvSpPr>
          <p:cNvPr id="296" name="TextBox 295">
            <a:extLst>
              <a:ext uri="{FF2B5EF4-FFF2-40B4-BE49-F238E27FC236}">
                <a16:creationId xmlns:a16="http://schemas.microsoft.com/office/drawing/2014/main" id="{868AE919-4D81-DB49-93ED-C74807F01D49}"/>
              </a:ext>
            </a:extLst>
          </p:cNvPr>
          <p:cNvSpPr txBox="1"/>
          <p:nvPr/>
        </p:nvSpPr>
        <p:spPr>
          <a:xfrm>
            <a:off x="5245479" y="725974"/>
            <a:ext cx="832233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endParaRPr kumimoji="1" lang="ko-KR" altLang="en-US" sz="1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7" name="그래픽 296" descr="흐림">
            <a:extLst>
              <a:ext uri="{FF2B5EF4-FFF2-40B4-BE49-F238E27FC236}">
                <a16:creationId xmlns:a16="http://schemas.microsoft.com/office/drawing/2014/main" id="{0E4510E9-C891-FB48-9BE8-F6AE99AFED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28346" y="1107446"/>
            <a:ext cx="331784" cy="405226"/>
          </a:xfrm>
          <a:prstGeom prst="rect">
            <a:avLst/>
          </a:prstGeom>
        </p:spPr>
      </p:pic>
      <p:pic>
        <p:nvPicPr>
          <p:cNvPr id="122" name="그림 121">
            <a:extLst>
              <a:ext uri="{FF2B5EF4-FFF2-40B4-BE49-F238E27FC236}">
                <a16:creationId xmlns:a16="http://schemas.microsoft.com/office/drawing/2014/main" id="{95931664-8FC2-BD4E-A7EA-E2363652665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41245" y="615890"/>
            <a:ext cx="402887" cy="402887"/>
          </a:xfrm>
          <a:prstGeom prst="rect">
            <a:avLst/>
          </a:prstGeom>
        </p:spPr>
      </p:pic>
      <p:pic>
        <p:nvPicPr>
          <p:cNvPr id="298" name="그림 297">
            <a:extLst>
              <a:ext uri="{FF2B5EF4-FFF2-40B4-BE49-F238E27FC236}">
                <a16:creationId xmlns:a16="http://schemas.microsoft.com/office/drawing/2014/main" id="{27D35ECC-6B97-1F47-9076-3FA5D79E340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92821" y="615890"/>
            <a:ext cx="402887" cy="402887"/>
          </a:xfrm>
          <a:prstGeom prst="rect">
            <a:avLst/>
          </a:prstGeom>
        </p:spPr>
      </p:pic>
      <p:sp>
        <p:nvSpPr>
          <p:cNvPr id="180" name="직사각형 179">
            <a:extLst>
              <a:ext uri="{FF2B5EF4-FFF2-40B4-BE49-F238E27FC236}">
                <a16:creationId xmlns:a16="http://schemas.microsoft.com/office/drawing/2014/main" id="{FFF7E866-389E-4F4D-8FEE-B54267F7BE45}"/>
              </a:ext>
            </a:extLst>
          </p:cNvPr>
          <p:cNvSpPr/>
          <p:nvPr/>
        </p:nvSpPr>
        <p:spPr>
          <a:xfrm>
            <a:off x="2940983" y="1267517"/>
            <a:ext cx="402884" cy="396761"/>
          </a:xfrm>
          <a:prstGeom prst="rect">
            <a:avLst/>
          </a:prstGeom>
          <a:solidFill>
            <a:srgbClr val="EB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CA80FEE-28AF-744E-945E-4B7885EB322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09075" y="1329497"/>
            <a:ext cx="266700" cy="266700"/>
          </a:xfrm>
          <a:prstGeom prst="rect">
            <a:avLst/>
          </a:prstGeom>
        </p:spPr>
      </p:pic>
      <p:pic>
        <p:nvPicPr>
          <p:cNvPr id="186" name="그림 185">
            <a:extLst>
              <a:ext uri="{FF2B5EF4-FFF2-40B4-BE49-F238E27FC236}">
                <a16:creationId xmlns:a16="http://schemas.microsoft.com/office/drawing/2014/main" id="{62D8B5D4-50D1-A64D-9B23-23EE06B542C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5895" y="5648231"/>
            <a:ext cx="369156" cy="369156"/>
          </a:xfrm>
          <a:prstGeom prst="rect">
            <a:avLst/>
          </a:prstGeom>
        </p:spPr>
      </p:pic>
      <p:sp>
        <p:nvSpPr>
          <p:cNvPr id="299" name="TextBox 298">
            <a:extLst>
              <a:ext uri="{FF2B5EF4-FFF2-40B4-BE49-F238E27FC236}">
                <a16:creationId xmlns:a16="http://schemas.microsoft.com/office/drawing/2014/main" id="{556F7677-9896-234C-A4D3-CFE43DF8BC5E}"/>
              </a:ext>
            </a:extLst>
          </p:cNvPr>
          <p:cNvSpPr txBox="1"/>
          <p:nvPr/>
        </p:nvSpPr>
        <p:spPr>
          <a:xfrm>
            <a:off x="90802" y="62823"/>
            <a:ext cx="2878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" panose="020B0600000101010101" pitchFamily="34" charset="-127"/>
                <a:cs typeface="Calibri" panose="020F0502020204030204" pitchFamily="34" charset="0"/>
              </a:rPr>
              <a:t>Hybrid Cloud Hosting</a:t>
            </a:r>
            <a:endParaRPr kumimoji="1"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NanumSquareOTF" panose="020B0600000101010101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24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1A396301-D64A-1B44-88BB-B7DE48D54463}"/>
              </a:ext>
            </a:extLst>
          </p:cNvPr>
          <p:cNvSpPr/>
          <p:nvPr/>
        </p:nvSpPr>
        <p:spPr>
          <a:xfrm>
            <a:off x="2134990" y="528689"/>
            <a:ext cx="9101401" cy="5757862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1C4EB3-913E-AE4D-B6A1-9E0D09FA28AA}"/>
              </a:ext>
            </a:extLst>
          </p:cNvPr>
          <p:cNvSpPr/>
          <p:nvPr/>
        </p:nvSpPr>
        <p:spPr>
          <a:xfrm>
            <a:off x="3932212" y="999765"/>
            <a:ext cx="1581884" cy="1090073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CB0CB01-C890-DF49-9B5E-11A3016CA34E}"/>
              </a:ext>
            </a:extLst>
          </p:cNvPr>
          <p:cNvSpPr/>
          <p:nvPr/>
        </p:nvSpPr>
        <p:spPr>
          <a:xfrm>
            <a:off x="930821" y="3004346"/>
            <a:ext cx="794944" cy="806546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6E6483-B103-8242-9E19-07326D6E05C2}"/>
              </a:ext>
            </a:extLst>
          </p:cNvPr>
          <p:cNvSpPr txBox="1"/>
          <p:nvPr/>
        </p:nvSpPr>
        <p:spPr>
          <a:xfrm>
            <a:off x="856364" y="3834375"/>
            <a:ext cx="943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IoT Devices</a:t>
            </a:r>
          </a:p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Drone</a:t>
            </a:r>
          </a:p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Speaker</a:t>
            </a:r>
          </a:p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Arduino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5F6FF9E-1148-6247-AD7B-2C64B9C10DF2}"/>
              </a:ext>
            </a:extLst>
          </p:cNvPr>
          <p:cNvSpPr/>
          <p:nvPr/>
        </p:nvSpPr>
        <p:spPr>
          <a:xfrm>
            <a:off x="2512330" y="2659818"/>
            <a:ext cx="3001767" cy="2163980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F4BCA0D-6BEB-1C44-AF27-B19E0E7D11C8}"/>
              </a:ext>
            </a:extLst>
          </p:cNvPr>
          <p:cNvSpPr/>
          <p:nvPr/>
        </p:nvSpPr>
        <p:spPr>
          <a:xfrm>
            <a:off x="6061252" y="2659818"/>
            <a:ext cx="2630368" cy="1026354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CDA8E66-11A3-584A-AE9B-AE6277DC15F8}"/>
              </a:ext>
            </a:extLst>
          </p:cNvPr>
          <p:cNvSpPr/>
          <p:nvPr/>
        </p:nvSpPr>
        <p:spPr>
          <a:xfrm>
            <a:off x="9238776" y="2659818"/>
            <a:ext cx="1674199" cy="173755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D7E291B-2E1C-7F40-9A68-BAC7214F5686}"/>
              </a:ext>
            </a:extLst>
          </p:cNvPr>
          <p:cNvSpPr/>
          <p:nvPr/>
        </p:nvSpPr>
        <p:spPr>
          <a:xfrm>
            <a:off x="9238776" y="999765"/>
            <a:ext cx="1674199" cy="1090073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E8E2163-8962-0D41-964B-12754AFC5D1B}"/>
              </a:ext>
            </a:extLst>
          </p:cNvPr>
          <p:cNvSpPr/>
          <p:nvPr/>
        </p:nvSpPr>
        <p:spPr>
          <a:xfrm>
            <a:off x="6955361" y="999765"/>
            <a:ext cx="1736259" cy="1090073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0B5A599-BB41-E444-9898-9566078026E5}"/>
              </a:ext>
            </a:extLst>
          </p:cNvPr>
          <p:cNvSpPr/>
          <p:nvPr/>
        </p:nvSpPr>
        <p:spPr>
          <a:xfrm>
            <a:off x="9238776" y="4726041"/>
            <a:ext cx="1674199" cy="1060641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F3AD111-F911-7144-9953-4952276DCD55}"/>
              </a:ext>
            </a:extLst>
          </p:cNvPr>
          <p:cNvSpPr/>
          <p:nvPr/>
        </p:nvSpPr>
        <p:spPr>
          <a:xfrm>
            <a:off x="7944380" y="4726041"/>
            <a:ext cx="742798" cy="1060641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85E8C08-2655-D043-B816-4C87D13FA6B0}"/>
              </a:ext>
            </a:extLst>
          </p:cNvPr>
          <p:cNvSpPr/>
          <p:nvPr/>
        </p:nvSpPr>
        <p:spPr>
          <a:xfrm>
            <a:off x="4036356" y="1107973"/>
            <a:ext cx="1373598" cy="873657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A978627-51EA-D043-B120-32321E5BD25C}"/>
              </a:ext>
            </a:extLst>
          </p:cNvPr>
          <p:cNvSpPr/>
          <p:nvPr/>
        </p:nvSpPr>
        <p:spPr>
          <a:xfrm>
            <a:off x="2623697" y="2766312"/>
            <a:ext cx="1183524" cy="813222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4B3B342-555A-E649-9C8D-D268C5E9D80D}"/>
              </a:ext>
            </a:extLst>
          </p:cNvPr>
          <p:cNvSpPr/>
          <p:nvPr/>
        </p:nvSpPr>
        <p:spPr>
          <a:xfrm>
            <a:off x="4226430" y="2766312"/>
            <a:ext cx="1183524" cy="813222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ABE0D36-1AEA-9146-8A36-83C5F8370D2D}"/>
              </a:ext>
            </a:extLst>
          </p:cNvPr>
          <p:cNvSpPr/>
          <p:nvPr/>
        </p:nvSpPr>
        <p:spPr>
          <a:xfrm>
            <a:off x="2623697" y="3912818"/>
            <a:ext cx="2786256" cy="813222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B7863E6-FD48-E947-BEE5-4C0AFAFEA15D}"/>
              </a:ext>
            </a:extLst>
          </p:cNvPr>
          <p:cNvSpPr/>
          <p:nvPr/>
        </p:nvSpPr>
        <p:spPr>
          <a:xfrm>
            <a:off x="6171396" y="2766312"/>
            <a:ext cx="861886" cy="813222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DDC0BB0-A17B-3448-90D1-74D74CF18ABD}"/>
              </a:ext>
            </a:extLst>
          </p:cNvPr>
          <p:cNvSpPr/>
          <p:nvPr/>
        </p:nvSpPr>
        <p:spPr>
          <a:xfrm>
            <a:off x="7429127" y="2766312"/>
            <a:ext cx="1160129" cy="813222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EDA3F49-6B8A-5A47-92CB-771E5E41B563}"/>
              </a:ext>
            </a:extLst>
          </p:cNvPr>
          <p:cNvSpPr/>
          <p:nvPr/>
        </p:nvSpPr>
        <p:spPr>
          <a:xfrm>
            <a:off x="9332347" y="3686172"/>
            <a:ext cx="1493749" cy="630402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607B34C3-8962-0144-9A12-BCF8B9EB403F}"/>
              </a:ext>
            </a:extLst>
          </p:cNvPr>
          <p:cNvCxnSpPr>
            <a:cxnSpLocks/>
          </p:cNvCxnSpPr>
          <p:nvPr/>
        </p:nvCxnSpPr>
        <p:spPr>
          <a:xfrm flipH="1">
            <a:off x="1783726" y="3407363"/>
            <a:ext cx="687123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1C7E194A-8258-7F4C-A9C2-533812B70AE4}"/>
              </a:ext>
            </a:extLst>
          </p:cNvPr>
          <p:cNvCxnSpPr>
            <a:cxnSpLocks/>
          </p:cNvCxnSpPr>
          <p:nvPr/>
        </p:nvCxnSpPr>
        <p:spPr>
          <a:xfrm flipH="1">
            <a:off x="3851534" y="3171920"/>
            <a:ext cx="315483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802FED33-B17A-C84F-B2D3-0C82373B3CA0}"/>
              </a:ext>
            </a:extLst>
          </p:cNvPr>
          <p:cNvCxnSpPr>
            <a:cxnSpLocks/>
          </p:cNvCxnSpPr>
          <p:nvPr/>
        </p:nvCxnSpPr>
        <p:spPr>
          <a:xfrm flipH="1">
            <a:off x="7065845" y="3171920"/>
            <a:ext cx="315483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40BD0B95-686C-5A44-9DEF-C9EFA5CCA74B}"/>
              </a:ext>
            </a:extLst>
          </p:cNvPr>
          <p:cNvCxnSpPr>
            <a:cxnSpLocks/>
          </p:cNvCxnSpPr>
          <p:nvPr/>
        </p:nvCxnSpPr>
        <p:spPr>
          <a:xfrm flipV="1">
            <a:off x="3227097" y="3617809"/>
            <a:ext cx="0" cy="2268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0DF2616C-00C0-9146-942A-1CB313E7B573}"/>
              </a:ext>
            </a:extLst>
          </p:cNvPr>
          <p:cNvCxnSpPr>
            <a:cxnSpLocks/>
          </p:cNvCxnSpPr>
          <p:nvPr/>
        </p:nvCxnSpPr>
        <p:spPr>
          <a:xfrm flipV="1">
            <a:off x="4844490" y="3617809"/>
            <a:ext cx="0" cy="2268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783DFE12-4721-574F-8830-A546DB7C578A}"/>
              </a:ext>
            </a:extLst>
          </p:cNvPr>
          <p:cNvCxnSpPr>
            <a:cxnSpLocks/>
          </p:cNvCxnSpPr>
          <p:nvPr/>
        </p:nvCxnSpPr>
        <p:spPr>
          <a:xfrm>
            <a:off x="5514096" y="3166404"/>
            <a:ext cx="475046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32989616-CE99-8740-94E0-87A37E2DF5DD}"/>
              </a:ext>
            </a:extLst>
          </p:cNvPr>
          <p:cNvCxnSpPr>
            <a:cxnSpLocks/>
          </p:cNvCxnSpPr>
          <p:nvPr/>
        </p:nvCxnSpPr>
        <p:spPr>
          <a:xfrm>
            <a:off x="5514096" y="1528538"/>
            <a:ext cx="1365635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95B1EDCE-3706-A445-8E49-C75219196130}"/>
              </a:ext>
            </a:extLst>
          </p:cNvPr>
          <p:cNvCxnSpPr>
            <a:cxnSpLocks/>
          </p:cNvCxnSpPr>
          <p:nvPr/>
        </p:nvCxnSpPr>
        <p:spPr>
          <a:xfrm>
            <a:off x="8691619" y="1528539"/>
            <a:ext cx="475046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0BB781A4-6C61-B54C-BDEE-48807B7CFBAF}"/>
              </a:ext>
            </a:extLst>
          </p:cNvPr>
          <p:cNvCxnSpPr>
            <a:cxnSpLocks/>
          </p:cNvCxnSpPr>
          <p:nvPr/>
        </p:nvCxnSpPr>
        <p:spPr>
          <a:xfrm>
            <a:off x="8691619" y="3166404"/>
            <a:ext cx="475046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6C29BF77-99B6-8F4D-AF7A-6AC5809CF4DB}"/>
              </a:ext>
            </a:extLst>
          </p:cNvPr>
          <p:cNvCxnSpPr>
            <a:cxnSpLocks/>
          </p:cNvCxnSpPr>
          <p:nvPr/>
        </p:nvCxnSpPr>
        <p:spPr>
          <a:xfrm>
            <a:off x="8691619" y="5264920"/>
            <a:ext cx="475046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01120DC0-D370-C044-BA64-682532512221}"/>
              </a:ext>
            </a:extLst>
          </p:cNvPr>
          <p:cNvCxnSpPr>
            <a:cxnSpLocks/>
          </p:cNvCxnSpPr>
          <p:nvPr/>
        </p:nvCxnSpPr>
        <p:spPr>
          <a:xfrm>
            <a:off x="6602338" y="5264920"/>
            <a:ext cx="1315455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[R] 54">
            <a:extLst>
              <a:ext uri="{FF2B5EF4-FFF2-40B4-BE49-F238E27FC236}">
                <a16:creationId xmlns:a16="http://schemas.microsoft.com/office/drawing/2014/main" id="{457B3DCE-9BAD-B74D-964F-99E13A2ECC3A}"/>
              </a:ext>
            </a:extLst>
          </p:cNvPr>
          <p:cNvCxnSpPr>
            <a:cxnSpLocks/>
          </p:cNvCxnSpPr>
          <p:nvPr/>
        </p:nvCxnSpPr>
        <p:spPr>
          <a:xfrm>
            <a:off x="6602338" y="3566557"/>
            <a:ext cx="0" cy="169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8104FA67-0E20-B64C-AE60-2E0434620D59}"/>
              </a:ext>
            </a:extLst>
          </p:cNvPr>
          <p:cNvCxnSpPr>
            <a:cxnSpLocks/>
          </p:cNvCxnSpPr>
          <p:nvPr/>
        </p:nvCxnSpPr>
        <p:spPr>
          <a:xfrm flipV="1">
            <a:off x="10055402" y="4415738"/>
            <a:ext cx="0" cy="31687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533B460D-054B-4443-853D-BEF9F14B3DFC}"/>
              </a:ext>
            </a:extLst>
          </p:cNvPr>
          <p:cNvCxnSpPr>
            <a:cxnSpLocks/>
          </p:cNvCxnSpPr>
          <p:nvPr/>
        </p:nvCxnSpPr>
        <p:spPr>
          <a:xfrm flipV="1">
            <a:off x="10055402" y="2102309"/>
            <a:ext cx="0" cy="562501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21AB6410-F77B-EF43-9A02-4EA82B36925C}"/>
              </a:ext>
            </a:extLst>
          </p:cNvPr>
          <p:cNvCxnSpPr>
            <a:cxnSpLocks/>
          </p:cNvCxnSpPr>
          <p:nvPr/>
        </p:nvCxnSpPr>
        <p:spPr>
          <a:xfrm flipV="1">
            <a:off x="7216460" y="2102309"/>
            <a:ext cx="0" cy="562501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9" name="그림 168">
            <a:extLst>
              <a:ext uri="{FF2B5EF4-FFF2-40B4-BE49-F238E27FC236}">
                <a16:creationId xmlns:a16="http://schemas.microsoft.com/office/drawing/2014/main" id="{CDBD4F60-051C-5041-846E-9C82160A0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228" y="2867523"/>
            <a:ext cx="432889" cy="432889"/>
          </a:xfrm>
          <a:prstGeom prst="rect">
            <a:avLst/>
          </a:prstGeom>
        </p:spPr>
      </p:pic>
      <p:pic>
        <p:nvPicPr>
          <p:cNvPr id="170" name="그림 169">
            <a:extLst>
              <a:ext uri="{FF2B5EF4-FFF2-40B4-BE49-F238E27FC236}">
                <a16:creationId xmlns:a16="http://schemas.microsoft.com/office/drawing/2014/main" id="{DA690719-126E-2846-BF30-E29DBE12F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833" y="2867523"/>
            <a:ext cx="432889" cy="432889"/>
          </a:xfrm>
          <a:prstGeom prst="rect">
            <a:avLst/>
          </a:prstGeom>
        </p:spPr>
      </p:pic>
      <p:pic>
        <p:nvPicPr>
          <p:cNvPr id="171" name="그림 170">
            <a:extLst>
              <a:ext uri="{FF2B5EF4-FFF2-40B4-BE49-F238E27FC236}">
                <a16:creationId xmlns:a16="http://schemas.microsoft.com/office/drawing/2014/main" id="{E35A27FC-FF11-C84B-8911-79556BBCE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228" y="1224460"/>
            <a:ext cx="432889" cy="432889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id="{83083DCB-25D9-0A43-BC45-4ADEFC23A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833" y="1224460"/>
            <a:ext cx="432889" cy="432889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E12E47ED-C5AF-4148-93E1-7A3227C9E2AF}"/>
              </a:ext>
            </a:extLst>
          </p:cNvPr>
          <p:cNvSpPr txBox="1"/>
          <p:nvPr/>
        </p:nvSpPr>
        <p:spPr>
          <a:xfrm>
            <a:off x="1670752" y="3191440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MQTT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ED79F4F-9A98-3441-9D93-2E1AEF829F9D}"/>
              </a:ext>
            </a:extLst>
          </p:cNvPr>
          <p:cNvSpPr txBox="1"/>
          <p:nvPr/>
        </p:nvSpPr>
        <p:spPr>
          <a:xfrm>
            <a:off x="3085216" y="131977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</a:t>
            </a:r>
            <a:r>
              <a:rPr kumimoji="1" lang="ko-KR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19242313-33EF-934C-B24B-6B89C23C8F7E}"/>
              </a:ext>
            </a:extLst>
          </p:cNvPr>
          <p:cNvSpPr txBox="1"/>
          <p:nvPr/>
        </p:nvSpPr>
        <p:spPr>
          <a:xfrm>
            <a:off x="2743530" y="332002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MQTT</a:t>
            </a:r>
            <a:r>
              <a:rPr kumimoji="1" lang="ko-KR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broker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65DA06D-EABA-F143-A540-CD5D02A8CDDF}"/>
              </a:ext>
            </a:extLst>
          </p:cNvPr>
          <p:cNvSpPr txBox="1"/>
          <p:nvPr/>
        </p:nvSpPr>
        <p:spPr>
          <a:xfrm>
            <a:off x="4343730" y="332002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 Engine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0988893-CD8E-E748-A10B-C2B1E418416D}"/>
              </a:ext>
            </a:extLst>
          </p:cNvPr>
          <p:cNvSpPr txBox="1"/>
          <p:nvPr/>
        </p:nvSpPr>
        <p:spPr>
          <a:xfrm>
            <a:off x="4251226" y="171982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Functions</a:t>
            </a:r>
          </a:p>
        </p:txBody>
      </p:sp>
      <p:pic>
        <p:nvPicPr>
          <p:cNvPr id="182" name="그림 181">
            <a:extLst>
              <a:ext uri="{FF2B5EF4-FFF2-40B4-BE49-F238E27FC236}">
                <a16:creationId xmlns:a16="http://schemas.microsoft.com/office/drawing/2014/main" id="{87A41852-5D86-8B4B-96DD-4C18714E3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714" y="4049568"/>
            <a:ext cx="411325" cy="411325"/>
          </a:xfrm>
          <a:prstGeom prst="rect">
            <a:avLst/>
          </a:prstGeom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id="{CD58CFEC-E29A-7044-98AF-8DDB3E9EFA77}"/>
              </a:ext>
            </a:extLst>
          </p:cNvPr>
          <p:cNvSpPr txBox="1"/>
          <p:nvPr/>
        </p:nvSpPr>
        <p:spPr>
          <a:xfrm>
            <a:off x="3045447" y="446810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 info</a:t>
            </a:r>
          </a:p>
        </p:txBody>
      </p:sp>
      <p:pic>
        <p:nvPicPr>
          <p:cNvPr id="184" name="그림 183">
            <a:extLst>
              <a:ext uri="{FF2B5EF4-FFF2-40B4-BE49-F238E27FC236}">
                <a16:creationId xmlns:a16="http://schemas.microsoft.com/office/drawing/2014/main" id="{8759BA9F-ABD5-974B-9B48-CE6DD3A25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394" y="4049568"/>
            <a:ext cx="411325" cy="411325"/>
          </a:xfrm>
          <a:prstGeom prst="rect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9C951E5D-15D3-4740-BDB0-CC36B35CC1CE}"/>
              </a:ext>
            </a:extLst>
          </p:cNvPr>
          <p:cNvSpPr txBox="1"/>
          <p:nvPr/>
        </p:nvSpPr>
        <p:spPr>
          <a:xfrm>
            <a:off x="4041127" y="446810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Policies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38B204B-04B2-A14A-AAC2-EA4E8D07572A}"/>
              </a:ext>
            </a:extLst>
          </p:cNvPr>
          <p:cNvSpPr txBox="1"/>
          <p:nvPr/>
        </p:nvSpPr>
        <p:spPr>
          <a:xfrm>
            <a:off x="3164718" y="4851392"/>
            <a:ext cx="168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Gateway (IoT Hub)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7071FEE-E39A-7E4E-89AD-5472F9EA768A}"/>
              </a:ext>
            </a:extLst>
          </p:cNvPr>
          <p:cNvSpPr txBox="1"/>
          <p:nvPr/>
        </p:nvSpPr>
        <p:spPr>
          <a:xfrm>
            <a:off x="3864533" y="2108192"/>
            <a:ext cx="168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Transformation</a:t>
            </a:r>
            <a:endParaRPr kumimoji="1" lang="en-US" altLang="ko-KR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F79254-7461-8D49-8DE9-32A08A09ECB9}"/>
              </a:ext>
            </a:extLst>
          </p:cNvPr>
          <p:cNvSpPr txBox="1"/>
          <p:nvPr/>
        </p:nvSpPr>
        <p:spPr>
          <a:xfrm>
            <a:off x="6983653" y="2108192"/>
            <a:ext cx="168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 Data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1C902321-C435-8B43-950F-3A7865D2D51F}"/>
              </a:ext>
            </a:extLst>
          </p:cNvPr>
          <p:cNvSpPr txBox="1"/>
          <p:nvPr/>
        </p:nvSpPr>
        <p:spPr>
          <a:xfrm>
            <a:off x="6598734" y="3703312"/>
            <a:ext cx="168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 Processing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44169A2-0262-9D42-AD74-74DE0F6F1493}"/>
              </a:ext>
            </a:extLst>
          </p:cNvPr>
          <p:cNvSpPr txBox="1"/>
          <p:nvPr/>
        </p:nvSpPr>
        <p:spPr>
          <a:xfrm>
            <a:off x="5726816" y="131977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Json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82ABDF2-ED08-B54E-B981-C9F45CA34A21}"/>
              </a:ext>
            </a:extLst>
          </p:cNvPr>
          <p:cNvSpPr txBox="1"/>
          <p:nvPr/>
        </p:nvSpPr>
        <p:spPr>
          <a:xfrm>
            <a:off x="6803776" y="504849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Raw Data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DDC9203-E472-1246-BC40-2F6C55E75EB4}"/>
              </a:ext>
            </a:extLst>
          </p:cNvPr>
          <p:cNvSpPr txBox="1"/>
          <p:nvPr/>
        </p:nvSpPr>
        <p:spPr>
          <a:xfrm>
            <a:off x="7193790" y="1829021"/>
            <a:ext cx="125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Scalable NoSQL database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9389FBE-C5D3-8A49-B9DD-FA143113919F}"/>
              </a:ext>
            </a:extLst>
          </p:cNvPr>
          <p:cNvSpPr txBox="1"/>
          <p:nvPr/>
        </p:nvSpPr>
        <p:spPr>
          <a:xfrm>
            <a:off x="9446175" y="1727421"/>
            <a:ext cx="125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 / Reporting Tools</a:t>
            </a:r>
          </a:p>
        </p:txBody>
      </p:sp>
      <p:pic>
        <p:nvPicPr>
          <p:cNvPr id="194" name="그림 193">
            <a:extLst>
              <a:ext uri="{FF2B5EF4-FFF2-40B4-BE49-F238E27FC236}">
                <a16:creationId xmlns:a16="http://schemas.microsoft.com/office/drawing/2014/main" id="{5C475D2D-DCF3-714A-BA1F-4863F0CAF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228" y="2890700"/>
            <a:ext cx="432889" cy="432889"/>
          </a:xfrm>
          <a:prstGeom prst="rect">
            <a:avLst/>
          </a:prstGeom>
        </p:spPr>
      </p:pic>
      <p:pic>
        <p:nvPicPr>
          <p:cNvPr id="195" name="그림 194">
            <a:extLst>
              <a:ext uri="{FF2B5EF4-FFF2-40B4-BE49-F238E27FC236}">
                <a16:creationId xmlns:a16="http://schemas.microsoft.com/office/drawing/2014/main" id="{E5B95BC7-74A4-3140-A21E-AD9CB881C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833" y="2890700"/>
            <a:ext cx="432889" cy="432889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0533BEB1-D16D-2F44-98CD-D3C2841755D3}"/>
              </a:ext>
            </a:extLst>
          </p:cNvPr>
          <p:cNvSpPr txBox="1"/>
          <p:nvPr/>
        </p:nvSpPr>
        <p:spPr>
          <a:xfrm>
            <a:off x="9446175" y="3393661"/>
            <a:ext cx="125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Biz Applications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725668BD-8777-CC4A-A70A-1F6EFECFCF27}"/>
              </a:ext>
            </a:extLst>
          </p:cNvPr>
          <p:cNvSpPr txBox="1"/>
          <p:nvPr/>
        </p:nvSpPr>
        <p:spPr>
          <a:xfrm>
            <a:off x="9234440" y="3805191"/>
            <a:ext cx="168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Alarms,</a:t>
            </a:r>
          </a:p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SMS, Email, CRM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C5193A8A-B17C-5247-BA82-62F9536BBB12}"/>
              </a:ext>
            </a:extLst>
          </p:cNvPr>
          <p:cNvSpPr txBox="1"/>
          <p:nvPr/>
        </p:nvSpPr>
        <p:spPr>
          <a:xfrm>
            <a:off x="6121730" y="332002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 Stream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DEC54CA0-BEE8-C14E-9A43-3E63C22CBE84}"/>
              </a:ext>
            </a:extLst>
          </p:cNvPr>
          <p:cNvSpPr txBox="1"/>
          <p:nvPr/>
        </p:nvSpPr>
        <p:spPr>
          <a:xfrm>
            <a:off x="7466600" y="5806432"/>
            <a:ext cx="168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 Data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5F08F417-EB81-0A44-BAA4-8F49505A3A81}"/>
              </a:ext>
            </a:extLst>
          </p:cNvPr>
          <p:cNvSpPr txBox="1"/>
          <p:nvPr/>
        </p:nvSpPr>
        <p:spPr>
          <a:xfrm>
            <a:off x="9234440" y="5806432"/>
            <a:ext cx="168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22EB54A5-E296-3A4F-BBCB-6213CF4E1FC0}"/>
              </a:ext>
            </a:extLst>
          </p:cNvPr>
          <p:cNvSpPr txBox="1"/>
          <p:nvPr/>
        </p:nvSpPr>
        <p:spPr>
          <a:xfrm>
            <a:off x="7843850" y="5324036"/>
            <a:ext cx="943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B8D9808A-95B0-154B-875B-FEDDB1656F91}"/>
              </a:ext>
            </a:extLst>
          </p:cNvPr>
          <p:cNvSpPr txBox="1"/>
          <p:nvPr/>
        </p:nvSpPr>
        <p:spPr>
          <a:xfrm>
            <a:off x="9446175" y="5425661"/>
            <a:ext cx="125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TensorFlow Server</a:t>
            </a:r>
          </a:p>
        </p:txBody>
      </p:sp>
      <p:pic>
        <p:nvPicPr>
          <p:cNvPr id="203" name="그림 202">
            <a:extLst>
              <a:ext uri="{FF2B5EF4-FFF2-40B4-BE49-F238E27FC236}">
                <a16:creationId xmlns:a16="http://schemas.microsoft.com/office/drawing/2014/main" id="{DB6E3264-D587-1D42-BBE4-113DD8AD5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750" y="2910256"/>
            <a:ext cx="431115" cy="412371"/>
          </a:xfrm>
          <a:prstGeom prst="rect">
            <a:avLst/>
          </a:prstGeom>
        </p:spPr>
      </p:pic>
      <p:pic>
        <p:nvPicPr>
          <p:cNvPr id="204" name="그림 203">
            <a:extLst>
              <a:ext uri="{FF2B5EF4-FFF2-40B4-BE49-F238E27FC236}">
                <a16:creationId xmlns:a16="http://schemas.microsoft.com/office/drawing/2014/main" id="{1A0C73B9-2B8F-F240-8491-9C5DA98AD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494" y="4919574"/>
            <a:ext cx="365666" cy="365666"/>
          </a:xfrm>
          <a:prstGeom prst="rect">
            <a:avLst/>
          </a:prstGeom>
        </p:spPr>
      </p:pic>
      <p:pic>
        <p:nvPicPr>
          <p:cNvPr id="205" name="그림 204">
            <a:extLst>
              <a:ext uri="{FF2B5EF4-FFF2-40B4-BE49-F238E27FC236}">
                <a16:creationId xmlns:a16="http://schemas.microsoft.com/office/drawing/2014/main" id="{F524195E-F338-7648-8E5C-C7665B2D0D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0083" y="1251046"/>
            <a:ext cx="406857" cy="353789"/>
          </a:xfrm>
          <a:prstGeom prst="rect">
            <a:avLst/>
          </a:prstGeom>
        </p:spPr>
      </p:pic>
      <p:pic>
        <p:nvPicPr>
          <p:cNvPr id="206" name="그림 205">
            <a:extLst>
              <a:ext uri="{FF2B5EF4-FFF2-40B4-BE49-F238E27FC236}">
                <a16:creationId xmlns:a16="http://schemas.microsoft.com/office/drawing/2014/main" id="{A8D69838-F472-6546-9259-CCB9C2A047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4928" y="4935976"/>
            <a:ext cx="393766" cy="412517"/>
          </a:xfrm>
          <a:prstGeom prst="rect">
            <a:avLst/>
          </a:prstGeom>
        </p:spPr>
      </p:pic>
      <p:pic>
        <p:nvPicPr>
          <p:cNvPr id="207" name="그림 206">
            <a:extLst>
              <a:ext uri="{FF2B5EF4-FFF2-40B4-BE49-F238E27FC236}">
                <a16:creationId xmlns:a16="http://schemas.microsoft.com/office/drawing/2014/main" id="{8B389008-3A1A-6D4F-9D51-AA90F0F3F0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2578" y="4929939"/>
            <a:ext cx="393766" cy="412517"/>
          </a:xfrm>
          <a:prstGeom prst="rect">
            <a:avLst/>
          </a:prstGeom>
        </p:spPr>
      </p:pic>
      <p:pic>
        <p:nvPicPr>
          <p:cNvPr id="208" name="그림 207">
            <a:extLst>
              <a:ext uri="{FF2B5EF4-FFF2-40B4-BE49-F238E27FC236}">
                <a16:creationId xmlns:a16="http://schemas.microsoft.com/office/drawing/2014/main" id="{E8D4BD68-0AB3-1141-8219-890AF8A67A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3239" y="1281646"/>
            <a:ext cx="356225" cy="288373"/>
          </a:xfrm>
          <a:prstGeom prst="rect">
            <a:avLst/>
          </a:prstGeom>
        </p:spPr>
      </p:pic>
      <p:pic>
        <p:nvPicPr>
          <p:cNvPr id="209" name="그림 208">
            <a:extLst>
              <a:ext uri="{FF2B5EF4-FFF2-40B4-BE49-F238E27FC236}">
                <a16:creationId xmlns:a16="http://schemas.microsoft.com/office/drawing/2014/main" id="{D8F5640A-1900-A54D-B192-703D62436E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1559" y="1281646"/>
            <a:ext cx="356225" cy="28837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1B39BEC-0B2E-C145-87C5-44A6A1D64C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8539" y="2901423"/>
            <a:ext cx="404485" cy="404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21FB3E-3F15-8341-8443-CC38C7678B7A}"/>
              </a:ext>
            </a:extLst>
          </p:cNvPr>
          <p:cNvSpPr txBox="1"/>
          <p:nvPr/>
        </p:nvSpPr>
        <p:spPr>
          <a:xfrm>
            <a:off x="-8242537" y="-733168"/>
            <a:ext cx="207108" cy="216534"/>
          </a:xfrm>
          <a:prstGeom prst="rect">
            <a:avLst/>
          </a:prstGeom>
          <a:noFill/>
        </p:spPr>
        <p:txBody>
          <a:bodyPr wrap="none" tIns="46800" rtlCol="0">
            <a:spAutoFit/>
          </a:bodyPr>
          <a:lstStyle/>
          <a:p>
            <a:pPr algn="ctr"/>
            <a:r>
              <a:rPr kumimoji="1" lang="ko-KR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BC7C127-C516-8445-8675-FE8979CC76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7573" y="2973939"/>
            <a:ext cx="571489" cy="266695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CB65103-7D3D-3E48-930B-F8EFBF8C32DB}"/>
              </a:ext>
            </a:extLst>
          </p:cNvPr>
          <p:cNvSpPr txBox="1"/>
          <p:nvPr/>
        </p:nvSpPr>
        <p:spPr>
          <a:xfrm>
            <a:off x="90802" y="62823"/>
            <a:ext cx="2878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" panose="020B0600000101010101" pitchFamily="34" charset="-127"/>
                <a:cs typeface="Calibri" panose="020F0502020204030204" pitchFamily="34" charset="0"/>
              </a:rPr>
              <a:t>IoT Analysis Platform</a:t>
            </a:r>
            <a:endParaRPr kumimoji="1"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NanumSquareOTF" panose="020B0600000101010101" pitchFamily="34" charset="-127"/>
              <a:cs typeface="Calibri" panose="020F050202020403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7F7478A-3B17-BC45-BC76-21A4E6B8C0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5078" y="3191440"/>
            <a:ext cx="426430" cy="44673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8F86B0F-DCF9-A540-BD66-EA49F5D94A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0241" y="3171920"/>
            <a:ext cx="372125" cy="274969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FAF2DFB-7D82-494C-8AA3-F87A988C76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50205" y="1598496"/>
            <a:ext cx="336832" cy="225783"/>
          </a:xfrm>
          <a:prstGeom prst="rect">
            <a:avLst/>
          </a:prstGeom>
        </p:spPr>
      </p:pic>
      <p:cxnSp>
        <p:nvCxnSpPr>
          <p:cNvPr id="33" name="꺾인 연결선[E] 32">
            <a:extLst>
              <a:ext uri="{FF2B5EF4-FFF2-40B4-BE49-F238E27FC236}">
                <a16:creationId xmlns:a16="http://schemas.microsoft.com/office/drawing/2014/main" id="{C1D552FC-AE12-124D-B290-F8D535B8EE36}"/>
              </a:ext>
            </a:extLst>
          </p:cNvPr>
          <p:cNvCxnSpPr>
            <a:endCxn id="11" idx="1"/>
          </p:cNvCxnSpPr>
          <p:nvPr/>
        </p:nvCxnSpPr>
        <p:spPr>
          <a:xfrm rot="5400000" flipH="1" flipV="1">
            <a:off x="3000156" y="1727763"/>
            <a:ext cx="1115016" cy="749095"/>
          </a:xfrm>
          <a:prstGeom prst="bentConnector2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640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A3CB244-8481-DC4C-B6AF-7D30B1339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439" y="6316376"/>
            <a:ext cx="2479119" cy="21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8B02D0-E1FB-E948-A807-5E02A75EAF5B}"/>
              </a:ext>
            </a:extLst>
          </p:cNvPr>
          <p:cNvSpPr txBox="1"/>
          <p:nvPr/>
        </p:nvSpPr>
        <p:spPr>
          <a:xfrm>
            <a:off x="4556954" y="2743200"/>
            <a:ext cx="3078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>
                <a:solidFill>
                  <a:srgbClr val="4D4E4D"/>
                </a:solidFill>
                <a:latin typeface="NanumGothicOTF" panose="020D0604000000000000" pitchFamily="34" charset="-127"/>
                <a:ea typeface="NanumGothicOTF" panose="020D0604000000000000" pitchFamily="34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18954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7C1040-B816-844F-B3E4-E05467824C39}"/>
              </a:ext>
            </a:extLst>
          </p:cNvPr>
          <p:cNvSpPr txBox="1"/>
          <p:nvPr/>
        </p:nvSpPr>
        <p:spPr>
          <a:xfrm>
            <a:off x="1906013" y="1124275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FF5BBCC-93EB-B34E-B587-608677DC5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85" y="1911264"/>
            <a:ext cx="457200" cy="45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54A9A3-EA05-154E-8FDE-EEAC55C82315}"/>
              </a:ext>
            </a:extLst>
          </p:cNvPr>
          <p:cNvSpPr txBox="1"/>
          <p:nvPr/>
        </p:nvSpPr>
        <p:spPr>
          <a:xfrm>
            <a:off x="1799875" y="2502029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Scaling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D126A94-97D7-2744-A8DE-A394DF3E0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349" y="1911264"/>
            <a:ext cx="457200" cy="45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C498A6-D621-1848-93FC-7004168B7412}"/>
              </a:ext>
            </a:extLst>
          </p:cNvPr>
          <p:cNvSpPr txBox="1"/>
          <p:nvPr/>
        </p:nvSpPr>
        <p:spPr>
          <a:xfrm>
            <a:off x="3400903" y="2502029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Bare-metal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33304-2A95-BB46-A894-37B7B7A62FC2}"/>
              </a:ext>
            </a:extLst>
          </p:cNvPr>
          <p:cNvSpPr txBox="1"/>
          <p:nvPr/>
        </p:nvSpPr>
        <p:spPr>
          <a:xfrm>
            <a:off x="4752952" y="2499666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Functions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841CDAF-2C8F-2044-AD6A-8A5C77EFD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613" y="1908901"/>
            <a:ext cx="457200" cy="4572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D7D6B016-5A01-1743-A166-D24860DBB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877" y="1908901"/>
            <a:ext cx="457200" cy="4572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2EC4FD5-6078-094A-A147-001598FE4D6B}"/>
              </a:ext>
            </a:extLst>
          </p:cNvPr>
          <p:cNvSpPr txBox="1"/>
          <p:nvPr/>
        </p:nvSpPr>
        <p:spPr>
          <a:xfrm>
            <a:off x="6432894" y="2499666"/>
            <a:ext cx="1035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 Intensive 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D364B37-9C67-5C4C-8286-2F6B2A029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141" y="1908901"/>
            <a:ext cx="457200" cy="457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796EC05-9385-F04D-9B5E-BE889C724685}"/>
              </a:ext>
            </a:extLst>
          </p:cNvPr>
          <p:cNvSpPr txBox="1"/>
          <p:nvPr/>
        </p:nvSpPr>
        <p:spPr>
          <a:xfrm>
            <a:off x="8021977" y="2499666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 Server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A479CBF7-4CAF-004E-BE87-FA9989A76E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2403" y="1929449"/>
            <a:ext cx="457200" cy="457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0A0A1E4-75BB-2442-813F-B4197806D01B}"/>
              </a:ext>
            </a:extLst>
          </p:cNvPr>
          <p:cNvSpPr txBox="1"/>
          <p:nvPr/>
        </p:nvSpPr>
        <p:spPr>
          <a:xfrm>
            <a:off x="9720993" y="2502029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HPC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89364C-4909-9E4B-BEB5-C738411F2AD8}"/>
              </a:ext>
            </a:extLst>
          </p:cNvPr>
          <p:cNvSpPr txBox="1"/>
          <p:nvPr/>
        </p:nvSpPr>
        <p:spPr>
          <a:xfrm>
            <a:off x="1974597" y="3765216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72A2C-4045-4044-BCF6-24BD4B620844}"/>
              </a:ext>
            </a:extLst>
          </p:cNvPr>
          <p:cNvSpPr txBox="1"/>
          <p:nvPr/>
        </p:nvSpPr>
        <p:spPr>
          <a:xfrm>
            <a:off x="3127739" y="3765216"/>
            <a:ext cx="12763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kubernetes</a:t>
            </a:r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4CFC9B-0D3C-BC42-B330-677099ED75E1}"/>
              </a:ext>
            </a:extLst>
          </p:cNvPr>
          <p:cNvSpPr txBox="1"/>
          <p:nvPr/>
        </p:nvSpPr>
        <p:spPr>
          <a:xfrm>
            <a:off x="4752952" y="3762853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Ncloud</a:t>
            </a:r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Container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A1B520-FD9E-EA44-93B0-F4724B7F7203}"/>
              </a:ext>
            </a:extLst>
          </p:cNvPr>
          <p:cNvSpPr txBox="1"/>
          <p:nvPr/>
        </p:nvSpPr>
        <p:spPr>
          <a:xfrm>
            <a:off x="6301228" y="3762853"/>
            <a:ext cx="1107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Server/Compact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9C35C7-EAE1-BD40-A869-2B9CF8E92A5E}"/>
              </a:ext>
            </a:extLst>
          </p:cNvPr>
          <p:cNvSpPr txBox="1"/>
          <p:nvPr/>
        </p:nvSpPr>
        <p:spPr>
          <a:xfrm>
            <a:off x="7743856" y="3762853"/>
            <a:ext cx="1366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Server/High-Memory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E7514D-177B-AC4E-98B4-02AC468FC2D2}"/>
              </a:ext>
            </a:extLst>
          </p:cNvPr>
          <p:cNvSpPr txBox="1"/>
          <p:nvPr/>
        </p:nvSpPr>
        <p:spPr>
          <a:xfrm>
            <a:off x="9489140" y="3765216"/>
            <a:ext cx="910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Server/Micro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0180A3BA-F3D0-7847-AD41-AA73EF6B05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1085" y="3151640"/>
            <a:ext cx="457200" cy="457200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6CAE71BE-B757-5846-93A1-43F61021DB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5347" y="3172088"/>
            <a:ext cx="457200" cy="4572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A02FB294-3374-594A-BE01-DE32366F05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9609" y="3172088"/>
            <a:ext cx="457200" cy="4572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4EA6704-EDB8-1F4E-8C2A-5DCE8353AC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3877" y="3172088"/>
            <a:ext cx="457200" cy="4572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E472A1AC-0353-C746-9668-F3C68A0E48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8135" y="3172188"/>
            <a:ext cx="457200" cy="457200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8D16E7D8-010B-0D4A-895F-E164565138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20993" y="3172088"/>
            <a:ext cx="457200" cy="4572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619BF74-7103-6643-982A-8F73EA9149DC}"/>
              </a:ext>
            </a:extLst>
          </p:cNvPr>
          <p:cNvSpPr txBox="1"/>
          <p:nvPr/>
        </p:nvSpPr>
        <p:spPr>
          <a:xfrm>
            <a:off x="1819913" y="5121699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SSD Server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CBE993-A024-E642-952A-3BC67F16DD25}"/>
              </a:ext>
            </a:extLst>
          </p:cNvPr>
          <p:cNvSpPr txBox="1"/>
          <p:nvPr/>
        </p:nvSpPr>
        <p:spPr>
          <a:xfrm>
            <a:off x="3215903" y="5121699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Dedicated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그림 63">
            <a:extLst>
              <a:ext uri="{FF2B5EF4-FFF2-40B4-BE49-F238E27FC236}">
                <a16:creationId xmlns:a16="http://schemas.microsoft.com/office/drawing/2014/main" id="{EB39E6C9-B36B-0042-A6FD-F5BA1744A1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21079" y="4528571"/>
            <a:ext cx="457200" cy="457200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7DF96DC1-FF46-CE42-B369-1635235BD8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65347" y="4528571"/>
            <a:ext cx="457200" cy="457200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7AEF5160-FA17-A748-A247-FB0BA230AE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21164" y="6684185"/>
            <a:ext cx="1616742" cy="135355"/>
          </a:xfrm>
          <a:prstGeom prst="rect">
            <a:avLst/>
          </a:prstGeom>
        </p:spPr>
      </p:pic>
      <p:cxnSp>
        <p:nvCxnSpPr>
          <p:cNvPr id="70" name="직선 연결선[R] 69">
            <a:extLst>
              <a:ext uri="{FF2B5EF4-FFF2-40B4-BE49-F238E27FC236}">
                <a16:creationId xmlns:a16="http://schemas.microsoft.com/office/drawing/2014/main" id="{BBAD60E8-1E14-BF44-AC5B-64A1E7A84106}"/>
              </a:ext>
            </a:extLst>
          </p:cNvPr>
          <p:cNvCxnSpPr>
            <a:cxnSpLocks/>
          </p:cNvCxnSpPr>
          <p:nvPr/>
        </p:nvCxnSpPr>
        <p:spPr>
          <a:xfrm>
            <a:off x="2978743" y="1352178"/>
            <a:ext cx="722086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>
            <a:extLst>
              <a:ext uri="{FF2B5EF4-FFF2-40B4-BE49-F238E27FC236}">
                <a16:creationId xmlns:a16="http://schemas.microsoft.com/office/drawing/2014/main" id="{586F1EB6-6A2F-D747-A9B8-06B557F5A0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39" y="6655333"/>
            <a:ext cx="12190461" cy="212093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D76D854C-6EEE-7448-995C-2B96618EBF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0864" y="6693701"/>
            <a:ext cx="1573047" cy="13535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9220954" y="6656898"/>
            <a:ext cx="298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Nanum Square"/>
              </a:rPr>
              <a:t>© NAVER BUSINESS PLATFORM Corp. All Rights Reserved.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4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54A9A3-EA05-154E-8FDE-EEAC55C82315}"/>
              </a:ext>
            </a:extLst>
          </p:cNvPr>
          <p:cNvSpPr txBox="1"/>
          <p:nvPr/>
        </p:nvSpPr>
        <p:spPr>
          <a:xfrm>
            <a:off x="2023997" y="2473748"/>
            <a:ext cx="4764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ACG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498A6-D621-1848-93FC-7004168B7412}"/>
              </a:ext>
            </a:extLst>
          </p:cNvPr>
          <p:cNvSpPr txBox="1"/>
          <p:nvPr/>
        </p:nvSpPr>
        <p:spPr>
          <a:xfrm>
            <a:off x="3579791" y="2473748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ACL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33304-2A95-BB46-A894-37B7B7A62FC2}"/>
              </a:ext>
            </a:extLst>
          </p:cNvPr>
          <p:cNvSpPr txBox="1"/>
          <p:nvPr/>
        </p:nvSpPr>
        <p:spPr>
          <a:xfrm>
            <a:off x="4950115" y="2471385"/>
            <a:ext cx="750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Safer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EC4FD5-6078-094A-A147-001598FE4D6B}"/>
              </a:ext>
            </a:extLst>
          </p:cNvPr>
          <p:cNvSpPr txBox="1"/>
          <p:nvPr/>
        </p:nvSpPr>
        <p:spPr>
          <a:xfrm>
            <a:off x="6417956" y="2471385"/>
            <a:ext cx="907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Security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96EC05-9385-F04D-9B5E-BE889C724685}"/>
              </a:ext>
            </a:extLst>
          </p:cNvPr>
          <p:cNvSpPr txBox="1"/>
          <p:nvPr/>
        </p:nvSpPr>
        <p:spPr>
          <a:xfrm>
            <a:off x="7931272" y="2471385"/>
            <a:ext cx="9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Security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A0A1E4-75BB-2442-813F-B4197806D01B}"/>
              </a:ext>
            </a:extLst>
          </p:cNvPr>
          <p:cNvSpPr txBox="1"/>
          <p:nvPr/>
        </p:nvSpPr>
        <p:spPr>
          <a:xfrm>
            <a:off x="9287962" y="2473748"/>
            <a:ext cx="1298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 Manager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89364C-4909-9E4B-BEB5-C738411F2AD8}"/>
              </a:ext>
            </a:extLst>
          </p:cNvPr>
          <p:cNvSpPr txBox="1"/>
          <p:nvPr/>
        </p:nvSpPr>
        <p:spPr>
          <a:xfrm>
            <a:off x="1616332" y="3736935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Guide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72A2C-4045-4044-BCF6-24BD4B620844}"/>
              </a:ext>
            </a:extLst>
          </p:cNvPr>
          <p:cNvSpPr txBox="1"/>
          <p:nvPr/>
        </p:nvSpPr>
        <p:spPr>
          <a:xfrm>
            <a:off x="3420654" y="3736935"/>
            <a:ext cx="731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Safer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4CFC9B-0D3C-BC42-B330-677099ED75E1}"/>
              </a:ext>
            </a:extLst>
          </p:cNvPr>
          <p:cNvSpPr txBox="1"/>
          <p:nvPr/>
        </p:nvSpPr>
        <p:spPr>
          <a:xfrm>
            <a:off x="5100002" y="3734572"/>
            <a:ext cx="4764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KMS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A1B520-FD9E-EA44-93B0-F4724B7F7203}"/>
              </a:ext>
            </a:extLst>
          </p:cNvPr>
          <p:cNvSpPr txBox="1"/>
          <p:nvPr/>
        </p:nvSpPr>
        <p:spPr>
          <a:xfrm>
            <a:off x="6405131" y="3734572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Zone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9C35C7-EAE1-BD40-A869-2B9CF8E92A5E}"/>
              </a:ext>
            </a:extLst>
          </p:cNvPr>
          <p:cNvSpPr txBox="1"/>
          <p:nvPr/>
        </p:nvSpPr>
        <p:spPr>
          <a:xfrm>
            <a:off x="7793391" y="3734572"/>
            <a:ext cx="12779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Monitoring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E7514D-177B-AC4E-98B4-02AC468FC2D2}"/>
              </a:ext>
            </a:extLst>
          </p:cNvPr>
          <p:cNvSpPr txBox="1"/>
          <p:nvPr/>
        </p:nvSpPr>
        <p:spPr>
          <a:xfrm>
            <a:off x="9590930" y="3736935"/>
            <a:ext cx="744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Safer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A475A4F-3D26-C84A-A01D-E5C2400DB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79" y="1929449"/>
            <a:ext cx="457200" cy="4572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0F15BDE-1034-6641-A335-A5756EA41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057" y="1926329"/>
            <a:ext cx="457200" cy="4572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F95748A-152B-934E-BF37-B45C6E46C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035" y="1926329"/>
            <a:ext cx="457200" cy="4572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29F4A64-A9BF-4547-A7EF-CD9274F0E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013" y="1926329"/>
            <a:ext cx="457200" cy="4572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19DA8EA-6F6B-4A44-8117-DE7890D5C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0991" y="1926329"/>
            <a:ext cx="457200" cy="4572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5EC2C22-D5DF-9B48-B311-736B95F7C1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969" y="1924066"/>
            <a:ext cx="457200" cy="4572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D32B84A-CA1A-054A-881D-614F02D437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1079" y="3172088"/>
            <a:ext cx="457200" cy="4572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5286FED1-7972-C542-B1BC-409E8DD7DD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1057" y="3172088"/>
            <a:ext cx="457200" cy="45720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3FD4C1A7-779D-964C-92A3-ECA45394E9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1035" y="3172088"/>
            <a:ext cx="457200" cy="45720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BB1062E7-95BA-BE40-A4CC-032D91321E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1013" y="3172088"/>
            <a:ext cx="457200" cy="45720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95BC1765-AC2E-9D41-8E90-200F73BECD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0991" y="3172088"/>
            <a:ext cx="457200" cy="457200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C6D05A00-6822-2E44-A023-FC94021CA8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20969" y="3172088"/>
            <a:ext cx="457200" cy="4572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0CAA3BA-5D02-ED41-A60B-0DAC08F66815}"/>
              </a:ext>
            </a:extLst>
          </p:cNvPr>
          <p:cNvSpPr txBox="1"/>
          <p:nvPr/>
        </p:nvSpPr>
        <p:spPr>
          <a:xfrm>
            <a:off x="1890531" y="5005084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SSL VPN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DFFAF54-9BC6-4949-B2E1-69C465BA2088}"/>
              </a:ext>
            </a:extLst>
          </p:cNvPr>
          <p:cNvSpPr txBox="1"/>
          <p:nvPr/>
        </p:nvSpPr>
        <p:spPr>
          <a:xfrm>
            <a:off x="3237109" y="5005084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Security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4D65F8-5155-0442-AA42-70E758D2BBE4}"/>
              </a:ext>
            </a:extLst>
          </p:cNvPr>
          <p:cNvSpPr txBox="1"/>
          <p:nvPr/>
        </p:nvSpPr>
        <p:spPr>
          <a:xfrm>
            <a:off x="4865964" y="5002721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Security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36F37CBC-E6E4-C74A-BAB0-9E644D7D44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21079" y="4442974"/>
            <a:ext cx="457200" cy="457200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4671435F-FCB1-5E49-A171-A85B0511C8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65341" y="4440237"/>
            <a:ext cx="457200" cy="457200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5F7CF6B4-8654-AF47-8E37-A55F336AE1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09603" y="4440237"/>
            <a:ext cx="457200" cy="45720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B592B373-B125-7F45-AC22-B18669D307E0}"/>
              </a:ext>
            </a:extLst>
          </p:cNvPr>
          <p:cNvSpPr txBox="1"/>
          <p:nvPr/>
        </p:nvSpPr>
        <p:spPr>
          <a:xfrm>
            <a:off x="1906013" y="1124275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직선 연결선[R] 98">
            <a:extLst>
              <a:ext uri="{FF2B5EF4-FFF2-40B4-BE49-F238E27FC236}">
                <a16:creationId xmlns:a16="http://schemas.microsoft.com/office/drawing/2014/main" id="{DD321556-3917-DB45-99DA-7A42D19ED056}"/>
              </a:ext>
            </a:extLst>
          </p:cNvPr>
          <p:cNvCxnSpPr>
            <a:cxnSpLocks/>
          </p:cNvCxnSpPr>
          <p:nvPr/>
        </p:nvCxnSpPr>
        <p:spPr>
          <a:xfrm>
            <a:off x="2978743" y="1352178"/>
            <a:ext cx="722086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그림 38">
            <a:extLst>
              <a:ext uri="{FF2B5EF4-FFF2-40B4-BE49-F238E27FC236}">
                <a16:creationId xmlns:a16="http://schemas.microsoft.com/office/drawing/2014/main" id="{7AEF5160-FA17-A748-A247-FB0BA230AEC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21164" y="6684185"/>
            <a:ext cx="1616742" cy="13535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586F1EB6-6A2F-D747-A9B8-06B557F5A02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39" y="6655333"/>
            <a:ext cx="12190461" cy="212093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D76D854C-6EEE-7448-995C-2B96618EBF2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0864" y="6693701"/>
            <a:ext cx="1573047" cy="135355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9220954" y="6656898"/>
            <a:ext cx="298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Nanum Square"/>
              </a:rPr>
              <a:t>© NAVER BUSINESS PLATFORM Corp. All Rights Reserved.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24FC397A-033C-3240-960F-DB2F8E690BC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5199" y="4514713"/>
            <a:ext cx="462372" cy="308247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5D34A75-E491-9349-AD09-DB211C14C08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45967" y="4514713"/>
            <a:ext cx="452022" cy="28765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62A4CED-5A93-8749-AEDA-239896667820}"/>
              </a:ext>
            </a:extLst>
          </p:cNvPr>
          <p:cNvSpPr txBox="1"/>
          <p:nvPr/>
        </p:nvSpPr>
        <p:spPr>
          <a:xfrm>
            <a:off x="6657452" y="4991716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IDS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0231F9-042A-A142-B395-06D3446EE51E}"/>
              </a:ext>
            </a:extLst>
          </p:cNvPr>
          <p:cNvSpPr txBox="1"/>
          <p:nvPr/>
        </p:nvSpPr>
        <p:spPr>
          <a:xfrm>
            <a:off x="8178209" y="5002307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A278B2B-9251-4340-8478-888AA671986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43816" y="4452785"/>
            <a:ext cx="411505" cy="41150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DAE0B7F-5DB2-3541-9A0A-63D8D23BF6A5}"/>
              </a:ext>
            </a:extLst>
          </p:cNvPr>
          <p:cNvSpPr txBox="1"/>
          <p:nvPr/>
        </p:nvSpPr>
        <p:spPr>
          <a:xfrm>
            <a:off x="9552063" y="5002307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Anti-DDoS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4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54A9A3-EA05-154E-8FDE-EEAC55C82315}"/>
              </a:ext>
            </a:extLst>
          </p:cNvPr>
          <p:cNvSpPr txBox="1"/>
          <p:nvPr/>
        </p:nvSpPr>
        <p:spPr>
          <a:xfrm>
            <a:off x="1729632" y="2473748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Archive_storage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498A6-D621-1848-93FC-7004168B7412}"/>
              </a:ext>
            </a:extLst>
          </p:cNvPr>
          <p:cNvSpPr txBox="1"/>
          <p:nvPr/>
        </p:nvSpPr>
        <p:spPr>
          <a:xfrm>
            <a:off x="3495173" y="2473748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33304-2A95-BB46-A894-37B7B7A62FC2}"/>
              </a:ext>
            </a:extLst>
          </p:cNvPr>
          <p:cNvSpPr txBox="1"/>
          <p:nvPr/>
        </p:nvSpPr>
        <p:spPr>
          <a:xfrm>
            <a:off x="4849546" y="2471385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Storage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EC4FD5-6078-094A-A147-001598FE4D6B}"/>
              </a:ext>
            </a:extLst>
          </p:cNvPr>
          <p:cNvSpPr txBox="1"/>
          <p:nvPr/>
        </p:nvSpPr>
        <p:spPr>
          <a:xfrm>
            <a:off x="6385759" y="2471385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Teleporter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96EC05-9385-F04D-9B5E-BE889C724685}"/>
              </a:ext>
            </a:extLst>
          </p:cNvPr>
          <p:cNvSpPr txBox="1"/>
          <p:nvPr/>
        </p:nvSpPr>
        <p:spPr>
          <a:xfrm>
            <a:off x="8021977" y="2471385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Storage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A0A1E4-75BB-2442-813F-B4197806D01B}"/>
              </a:ext>
            </a:extLst>
          </p:cNvPr>
          <p:cNvSpPr txBox="1"/>
          <p:nvPr/>
        </p:nvSpPr>
        <p:spPr>
          <a:xfrm>
            <a:off x="9720993" y="2473748"/>
            <a:ext cx="461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89364C-4909-9E4B-BEB5-C738411F2AD8}"/>
              </a:ext>
            </a:extLst>
          </p:cNvPr>
          <p:cNvSpPr txBox="1"/>
          <p:nvPr/>
        </p:nvSpPr>
        <p:spPr>
          <a:xfrm>
            <a:off x="1766500" y="3736935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Storage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2F0D782-F6CF-0441-8F73-9E1A157CE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79" y="1908901"/>
            <a:ext cx="457200" cy="4572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9483B0C-6CF3-BE4C-A8AB-E4F360BFF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341" y="1908901"/>
            <a:ext cx="457200" cy="4572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3C4F878-D95F-8444-845A-BB98ED255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603" y="1908901"/>
            <a:ext cx="457200" cy="4572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C52D44C-92B2-4C48-8626-D02D71618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865" y="1908901"/>
            <a:ext cx="457200" cy="4572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F4DAAB6-2990-6B47-B9E5-F30CFD7CD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135" y="1907306"/>
            <a:ext cx="457200" cy="4572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1180CB05-DD49-2D4C-B4D6-ECC093EA5D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993" y="1907306"/>
            <a:ext cx="457200" cy="4572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2E680F2C-0DD1-164B-9ACB-5B6195697B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1079" y="3123689"/>
            <a:ext cx="457200" cy="4572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CF090F0-6C8F-8A41-A3BA-37EFA43F513D}"/>
              </a:ext>
            </a:extLst>
          </p:cNvPr>
          <p:cNvSpPr txBox="1"/>
          <p:nvPr/>
        </p:nvSpPr>
        <p:spPr>
          <a:xfrm>
            <a:off x="1906013" y="1124275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직선 연결선[R] 64">
            <a:extLst>
              <a:ext uri="{FF2B5EF4-FFF2-40B4-BE49-F238E27FC236}">
                <a16:creationId xmlns:a16="http://schemas.microsoft.com/office/drawing/2014/main" id="{B6DDB230-EE0D-4D4A-84AB-31D5D4AC7803}"/>
              </a:ext>
            </a:extLst>
          </p:cNvPr>
          <p:cNvCxnSpPr>
            <a:cxnSpLocks/>
          </p:cNvCxnSpPr>
          <p:nvPr/>
        </p:nvCxnSpPr>
        <p:spPr>
          <a:xfrm>
            <a:off x="2950590" y="1352178"/>
            <a:ext cx="7249013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>
            <a:extLst>
              <a:ext uri="{FF2B5EF4-FFF2-40B4-BE49-F238E27FC236}">
                <a16:creationId xmlns:a16="http://schemas.microsoft.com/office/drawing/2014/main" id="{7AEF5160-FA17-A748-A247-FB0BA230AE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1164" y="6684185"/>
            <a:ext cx="1616742" cy="13535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86F1EB6-6A2F-D747-A9B8-06B557F5A0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9" y="6655333"/>
            <a:ext cx="12190461" cy="21209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76D854C-6EEE-7448-995C-2B96618EBF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864" y="6693701"/>
            <a:ext cx="1573047" cy="135355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9220954" y="6656898"/>
            <a:ext cx="298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Nanum Square"/>
              </a:rPr>
              <a:t>© NAVER BUSINESS PLATFORM Corp. All Rights Reserved.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4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54A9A3-EA05-154E-8FDE-EEAC55C82315}"/>
              </a:ext>
            </a:extLst>
          </p:cNvPr>
          <p:cNvSpPr txBox="1"/>
          <p:nvPr/>
        </p:nvSpPr>
        <p:spPr>
          <a:xfrm>
            <a:off x="2021079" y="2471385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CDN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498A6-D621-1848-93FC-7004168B7412}"/>
              </a:ext>
            </a:extLst>
          </p:cNvPr>
          <p:cNvSpPr txBox="1"/>
          <p:nvPr/>
        </p:nvSpPr>
        <p:spPr>
          <a:xfrm>
            <a:off x="3570173" y="2471385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33304-2A95-BB46-A894-37B7B7A62FC2}"/>
              </a:ext>
            </a:extLst>
          </p:cNvPr>
          <p:cNvSpPr txBox="1"/>
          <p:nvPr/>
        </p:nvSpPr>
        <p:spPr>
          <a:xfrm>
            <a:off x="4900427" y="2471385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CDN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EC4FD5-6078-094A-A147-001598FE4D6B}"/>
              </a:ext>
            </a:extLst>
          </p:cNvPr>
          <p:cNvSpPr txBox="1"/>
          <p:nvPr/>
        </p:nvSpPr>
        <p:spPr>
          <a:xfrm>
            <a:off x="6361852" y="2471385"/>
            <a:ext cx="1019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Internet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96EC05-9385-F04D-9B5E-BE889C724685}"/>
              </a:ext>
            </a:extLst>
          </p:cNvPr>
          <p:cNvSpPr txBox="1"/>
          <p:nvPr/>
        </p:nvSpPr>
        <p:spPr>
          <a:xfrm>
            <a:off x="7962495" y="2471385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Route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A0A1E4-75BB-2442-813F-B4197806D01B}"/>
              </a:ext>
            </a:extLst>
          </p:cNvPr>
          <p:cNvSpPr txBox="1"/>
          <p:nvPr/>
        </p:nvSpPr>
        <p:spPr>
          <a:xfrm>
            <a:off x="9628326" y="2471385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IPsec VPN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89364C-4909-9E4B-BEB5-C738411F2AD8}"/>
              </a:ext>
            </a:extLst>
          </p:cNvPr>
          <p:cNvSpPr txBox="1"/>
          <p:nvPr/>
        </p:nvSpPr>
        <p:spPr>
          <a:xfrm>
            <a:off x="1733351" y="3736935"/>
            <a:ext cx="1005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Balancer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72A2C-4045-4044-BCF6-24BD4B620844}"/>
              </a:ext>
            </a:extLst>
          </p:cNvPr>
          <p:cNvSpPr txBox="1"/>
          <p:nvPr/>
        </p:nvSpPr>
        <p:spPr>
          <a:xfrm>
            <a:off x="3207888" y="3736935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Gateway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1AE7731-58AF-5B4B-8C1E-5AF33634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79" y="1916968"/>
            <a:ext cx="457200" cy="4572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AFA5928-CFEA-2242-9861-9C3BECA1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341" y="1934194"/>
            <a:ext cx="457200" cy="4572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A63DA5F-B787-B441-8104-8B8B2986C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609" y="1926361"/>
            <a:ext cx="457200" cy="4572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434AD24-BE4B-A649-A668-4B5BEC913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867" y="1934194"/>
            <a:ext cx="457200" cy="4572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5EEF1B6-D477-D84D-A836-CA1C2D07B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125" y="1939733"/>
            <a:ext cx="457200" cy="4572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5DA2330C-DADE-D548-B780-107C8B558E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2403" y="1934194"/>
            <a:ext cx="457200" cy="4572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72E67FFE-B878-284F-AC3E-FA53EF2E79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1079" y="3172088"/>
            <a:ext cx="457200" cy="4572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A2ED8BE-C923-1745-BD37-6864FB92EA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5341" y="3172088"/>
            <a:ext cx="457200" cy="4572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C4063E4-F8D4-FF4F-B767-BC5F4590825D}"/>
              </a:ext>
            </a:extLst>
          </p:cNvPr>
          <p:cNvSpPr txBox="1"/>
          <p:nvPr/>
        </p:nvSpPr>
        <p:spPr>
          <a:xfrm>
            <a:off x="1906013" y="1124275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직선 연결선[R] 64">
            <a:extLst>
              <a:ext uri="{FF2B5EF4-FFF2-40B4-BE49-F238E27FC236}">
                <a16:creationId xmlns:a16="http://schemas.microsoft.com/office/drawing/2014/main" id="{E70592F2-C2E6-EC49-B247-5D6A43BD3959}"/>
              </a:ext>
            </a:extLst>
          </p:cNvPr>
          <p:cNvCxnSpPr>
            <a:cxnSpLocks/>
          </p:cNvCxnSpPr>
          <p:nvPr/>
        </p:nvCxnSpPr>
        <p:spPr>
          <a:xfrm>
            <a:off x="3207888" y="1352178"/>
            <a:ext cx="699171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>
            <a:extLst>
              <a:ext uri="{FF2B5EF4-FFF2-40B4-BE49-F238E27FC236}">
                <a16:creationId xmlns:a16="http://schemas.microsoft.com/office/drawing/2014/main" id="{7AEF5160-FA17-A748-A247-FB0BA230AE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1164" y="6684185"/>
            <a:ext cx="1616742" cy="135355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586F1EB6-6A2F-D747-A9B8-06B557F5A0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9" y="6655333"/>
            <a:ext cx="12190461" cy="212093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76D854C-6EEE-7448-995C-2B96618EBF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864" y="6693701"/>
            <a:ext cx="1573047" cy="135355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9220954" y="6656898"/>
            <a:ext cx="298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Nanum Square"/>
              </a:rPr>
              <a:t>© NAVER BUSINESS PLATFORM Corp. All Rights Reserved.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25581DD4-7943-E446-BDC5-A4E0611BBD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05599" y="3172088"/>
            <a:ext cx="457200" cy="4572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A011E09-1862-134F-8BF0-E339AB4E294D}"/>
              </a:ext>
            </a:extLst>
          </p:cNvPr>
          <p:cNvSpPr txBox="1"/>
          <p:nvPr/>
        </p:nvSpPr>
        <p:spPr>
          <a:xfrm>
            <a:off x="4990194" y="3736935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</a:p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1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54A9A3-EA05-154E-8FDE-EEAC55C82315}"/>
              </a:ext>
            </a:extLst>
          </p:cNvPr>
          <p:cNvSpPr txBox="1"/>
          <p:nvPr/>
        </p:nvSpPr>
        <p:spPr>
          <a:xfrm>
            <a:off x="1791861" y="2473748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DB for</a:t>
            </a:r>
          </a:p>
          <a:p>
            <a:pPr algn="ctr"/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498A6-D621-1848-93FC-7004168B7412}"/>
              </a:ext>
            </a:extLst>
          </p:cNvPr>
          <p:cNvSpPr txBox="1"/>
          <p:nvPr/>
        </p:nvSpPr>
        <p:spPr>
          <a:xfrm>
            <a:off x="3400903" y="2473748"/>
            <a:ext cx="731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DB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33304-2A95-BB46-A894-37B7B7A62FC2}"/>
              </a:ext>
            </a:extLst>
          </p:cNvPr>
          <p:cNvSpPr txBox="1"/>
          <p:nvPr/>
        </p:nvSpPr>
        <p:spPr>
          <a:xfrm>
            <a:off x="4694384" y="2471385"/>
            <a:ext cx="12650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DB(MSSQL)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EC4FD5-6078-094A-A147-001598FE4D6B}"/>
              </a:ext>
            </a:extLst>
          </p:cNvPr>
          <p:cNvSpPr txBox="1"/>
          <p:nvPr/>
        </p:nvSpPr>
        <p:spPr>
          <a:xfrm>
            <a:off x="6550588" y="2471385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CUBRID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96EC05-9385-F04D-9B5E-BE889C724685}"/>
              </a:ext>
            </a:extLst>
          </p:cNvPr>
          <p:cNvSpPr txBox="1"/>
          <p:nvPr/>
        </p:nvSpPr>
        <p:spPr>
          <a:xfrm>
            <a:off x="8139543" y="2471385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MariaDB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A0A1E4-75BB-2442-813F-B4197806D01B}"/>
              </a:ext>
            </a:extLst>
          </p:cNvPr>
          <p:cNvSpPr txBox="1"/>
          <p:nvPr/>
        </p:nvSpPr>
        <p:spPr>
          <a:xfrm>
            <a:off x="9656640" y="2473748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MSSQL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89364C-4909-9E4B-BEB5-C738411F2AD8}"/>
              </a:ext>
            </a:extLst>
          </p:cNvPr>
          <p:cNvSpPr txBox="1"/>
          <p:nvPr/>
        </p:nvSpPr>
        <p:spPr>
          <a:xfrm>
            <a:off x="1952435" y="3736935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MySQL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72A2C-4045-4044-BCF6-24BD4B620844}"/>
              </a:ext>
            </a:extLst>
          </p:cNvPr>
          <p:cNvSpPr txBox="1"/>
          <p:nvPr/>
        </p:nvSpPr>
        <p:spPr>
          <a:xfrm>
            <a:off x="3419757" y="3736935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PostgreSQL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4CFC9B-0D3C-BC42-B330-677099ED75E1}"/>
              </a:ext>
            </a:extLst>
          </p:cNvPr>
          <p:cNvSpPr txBox="1"/>
          <p:nvPr/>
        </p:nvSpPr>
        <p:spPr>
          <a:xfrm>
            <a:off x="5082369" y="3734572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5F4C576-66B4-F04A-8EEA-BD931E86B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79" y="1908901"/>
            <a:ext cx="457200" cy="4572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C327005-58C5-2648-8C1B-69570BADF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341" y="1908901"/>
            <a:ext cx="457200" cy="4572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227F32E-958A-B141-A439-B07F62B90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603" y="1908901"/>
            <a:ext cx="457200" cy="4572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F1851AD-BB3D-F045-8E72-7F0D237B8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865" y="1908901"/>
            <a:ext cx="457200" cy="4572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F4CAE21-28E5-2445-B7BC-166295219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127" y="1908901"/>
            <a:ext cx="457200" cy="4572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5FBE9AC6-6113-E142-95FD-52C63361A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2389" y="1908901"/>
            <a:ext cx="457200" cy="4572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E51B6333-AC82-AC45-B871-7CD49509E5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1079" y="3172088"/>
            <a:ext cx="457200" cy="4572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D056BE0-6726-FF4C-91F1-5F082936F4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5341" y="3170493"/>
            <a:ext cx="457200" cy="45720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117B7F05-49EC-5C4F-94D4-DC985224A5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9603" y="3170493"/>
            <a:ext cx="457200" cy="4572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D92DFAAA-DA37-7748-AD2C-2F3587220F2B}"/>
              </a:ext>
            </a:extLst>
          </p:cNvPr>
          <p:cNvSpPr txBox="1"/>
          <p:nvPr/>
        </p:nvSpPr>
        <p:spPr>
          <a:xfrm>
            <a:off x="1906013" y="1124275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직선 연결선[R] 64">
            <a:extLst>
              <a:ext uri="{FF2B5EF4-FFF2-40B4-BE49-F238E27FC236}">
                <a16:creationId xmlns:a16="http://schemas.microsoft.com/office/drawing/2014/main" id="{78BAB685-1BC4-C44C-B9E4-0A864392D634}"/>
              </a:ext>
            </a:extLst>
          </p:cNvPr>
          <p:cNvCxnSpPr>
            <a:cxnSpLocks/>
          </p:cNvCxnSpPr>
          <p:nvPr/>
        </p:nvCxnSpPr>
        <p:spPr>
          <a:xfrm>
            <a:off x="2978743" y="1352178"/>
            <a:ext cx="722086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>
            <a:extLst>
              <a:ext uri="{FF2B5EF4-FFF2-40B4-BE49-F238E27FC236}">
                <a16:creationId xmlns:a16="http://schemas.microsoft.com/office/drawing/2014/main" id="{7AEF5160-FA17-A748-A247-FB0BA230AE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21164" y="6684185"/>
            <a:ext cx="1616742" cy="135355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586F1EB6-6A2F-D747-A9B8-06B557F5A0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9" y="6655333"/>
            <a:ext cx="12190461" cy="212093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D76D854C-6EEE-7448-995C-2B96618EBF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864" y="6693701"/>
            <a:ext cx="1573047" cy="135355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9220954" y="6656898"/>
            <a:ext cx="298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Nanum Square"/>
              </a:rPr>
              <a:t>© NAVER BUSINESS PLATFORM Corp. All Rights Reserved.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1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54A9A3-EA05-154E-8FDE-EEAC55C82315}"/>
              </a:ext>
            </a:extLst>
          </p:cNvPr>
          <p:cNvSpPr txBox="1"/>
          <p:nvPr/>
        </p:nvSpPr>
        <p:spPr>
          <a:xfrm>
            <a:off x="1774518" y="2502029"/>
            <a:ext cx="958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Activity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498A6-D621-1848-93FC-7004168B7412}"/>
              </a:ext>
            </a:extLst>
          </p:cNvPr>
          <p:cNvSpPr txBox="1"/>
          <p:nvPr/>
        </p:nvSpPr>
        <p:spPr>
          <a:xfrm>
            <a:off x="3319183" y="2502029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Watch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33304-2A95-BB46-A894-37B7B7A62FC2}"/>
              </a:ext>
            </a:extLst>
          </p:cNvPr>
          <p:cNvSpPr txBox="1"/>
          <p:nvPr/>
        </p:nvSpPr>
        <p:spPr>
          <a:xfrm>
            <a:off x="4931342" y="2499666"/>
            <a:ext cx="7809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EC4FD5-6078-094A-A147-001598FE4D6B}"/>
              </a:ext>
            </a:extLst>
          </p:cNvPr>
          <p:cNvSpPr txBox="1"/>
          <p:nvPr/>
        </p:nvSpPr>
        <p:spPr>
          <a:xfrm>
            <a:off x="6380576" y="2499666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Traffic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96EC05-9385-F04D-9B5E-BE889C724685}"/>
              </a:ext>
            </a:extLst>
          </p:cNvPr>
          <p:cNvSpPr txBox="1"/>
          <p:nvPr/>
        </p:nvSpPr>
        <p:spPr>
          <a:xfrm>
            <a:off x="7840284" y="2499666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Manager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A0A1E4-75BB-2442-813F-B4197806D01B}"/>
              </a:ext>
            </a:extLst>
          </p:cNvPr>
          <p:cNvSpPr txBox="1"/>
          <p:nvPr/>
        </p:nvSpPr>
        <p:spPr>
          <a:xfrm>
            <a:off x="9468603" y="2502029"/>
            <a:ext cx="906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Account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89364C-4909-9E4B-BEB5-C738411F2AD8}"/>
              </a:ext>
            </a:extLst>
          </p:cNvPr>
          <p:cNvSpPr txBox="1"/>
          <p:nvPr/>
        </p:nvSpPr>
        <p:spPr>
          <a:xfrm>
            <a:off x="1964481" y="3765216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72A2C-4045-4044-BCF6-24BD4B620844}"/>
              </a:ext>
            </a:extLst>
          </p:cNvPr>
          <p:cNvSpPr txBox="1"/>
          <p:nvPr/>
        </p:nvSpPr>
        <p:spPr>
          <a:xfrm>
            <a:off x="2988603" y="3765216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Service Monitoring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839DE56-14A7-6B46-8842-FE43E9535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79" y="1929449"/>
            <a:ext cx="457200" cy="4572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55530BF-D281-DB48-AA40-19E75850B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29" y="1926329"/>
            <a:ext cx="457200" cy="4572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EBBDC33-589D-EE49-90B7-8E5F30BD0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179" y="1926329"/>
            <a:ext cx="457200" cy="4572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68DE1D8-9E93-284F-B203-1E9F09A03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303" y="1926329"/>
            <a:ext cx="457200" cy="4572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D700E87-EB59-F04A-9EA0-C4D1BA808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135" y="1926329"/>
            <a:ext cx="457200" cy="4572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8F1C1F97-59F1-7948-AA29-0524B3879F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969" y="1926329"/>
            <a:ext cx="457200" cy="4572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FD056496-ABEE-6942-AE3A-C0A9C650C6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1079" y="3151640"/>
            <a:ext cx="457200" cy="4572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CBA0E4E6-2EA6-2047-8126-44FF25BBE1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3629" y="3177924"/>
            <a:ext cx="457200" cy="4572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815515D-ECA5-804D-BAAC-A8EF6E938618}"/>
              </a:ext>
            </a:extLst>
          </p:cNvPr>
          <p:cNvSpPr txBox="1"/>
          <p:nvPr/>
        </p:nvSpPr>
        <p:spPr>
          <a:xfrm>
            <a:off x="1906013" y="1124275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직선 연결선[R] 62">
            <a:extLst>
              <a:ext uri="{FF2B5EF4-FFF2-40B4-BE49-F238E27FC236}">
                <a16:creationId xmlns:a16="http://schemas.microsoft.com/office/drawing/2014/main" id="{C9439D46-EDC5-DD45-B380-01E86758A088}"/>
              </a:ext>
            </a:extLst>
          </p:cNvPr>
          <p:cNvCxnSpPr>
            <a:cxnSpLocks/>
          </p:cNvCxnSpPr>
          <p:nvPr/>
        </p:nvCxnSpPr>
        <p:spPr>
          <a:xfrm>
            <a:off x="3344227" y="1352178"/>
            <a:ext cx="6855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>
            <a:extLst>
              <a:ext uri="{FF2B5EF4-FFF2-40B4-BE49-F238E27FC236}">
                <a16:creationId xmlns:a16="http://schemas.microsoft.com/office/drawing/2014/main" id="{7AEF5160-FA17-A748-A247-FB0BA230AE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1164" y="6684185"/>
            <a:ext cx="1616742" cy="135355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586F1EB6-6A2F-D747-A9B8-06B557F5A0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9" y="6655333"/>
            <a:ext cx="12190461" cy="212093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76D854C-6EEE-7448-995C-2B96618EBF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864" y="6693701"/>
            <a:ext cx="1573047" cy="135355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9220954" y="6656898"/>
            <a:ext cx="298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Nanum Square"/>
              </a:rPr>
              <a:t>© NAVER BUSINESS PLATFORM Corp. All Rights Reserved.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54A9A3-EA05-154E-8FDE-EEAC55C82315}"/>
              </a:ext>
            </a:extLst>
          </p:cNvPr>
          <p:cNvSpPr txBox="1"/>
          <p:nvPr/>
        </p:nvSpPr>
        <p:spPr>
          <a:xfrm>
            <a:off x="1950392" y="2473748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Chatbot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498A6-D621-1848-93FC-7004168B7412}"/>
              </a:ext>
            </a:extLst>
          </p:cNvPr>
          <p:cNvSpPr txBox="1"/>
          <p:nvPr/>
        </p:nvSpPr>
        <p:spPr>
          <a:xfrm>
            <a:off x="3200599" y="2473748"/>
            <a:ext cx="1208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Clova</a:t>
            </a:r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Face 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Recognition(CFR)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33304-2A95-BB46-A894-37B7B7A62FC2}"/>
              </a:ext>
            </a:extLst>
          </p:cNvPr>
          <p:cNvSpPr txBox="1"/>
          <p:nvPr/>
        </p:nvSpPr>
        <p:spPr>
          <a:xfrm>
            <a:off x="4793439" y="2471385"/>
            <a:ext cx="1215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Clova</a:t>
            </a:r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Speech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Recognition(CSR)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EC4FD5-6078-094A-A147-001598FE4D6B}"/>
              </a:ext>
            </a:extLst>
          </p:cNvPr>
          <p:cNvSpPr txBox="1"/>
          <p:nvPr/>
        </p:nvSpPr>
        <p:spPr>
          <a:xfrm>
            <a:off x="6324374" y="2471385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Clova</a:t>
            </a:r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Speech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Synthesis(CSS)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96EC05-9385-F04D-9B5E-BE889C724685}"/>
              </a:ext>
            </a:extLst>
          </p:cNvPr>
          <p:cNvSpPr txBox="1"/>
          <p:nvPr/>
        </p:nvSpPr>
        <p:spPr>
          <a:xfrm>
            <a:off x="7828098" y="2471385"/>
            <a:ext cx="1180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Papago Korean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Romanizer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A0A1E4-75BB-2442-813F-B4197806D01B}"/>
              </a:ext>
            </a:extLst>
          </p:cNvPr>
          <p:cNvSpPr txBox="1"/>
          <p:nvPr/>
        </p:nvSpPr>
        <p:spPr>
          <a:xfrm>
            <a:off x="3336854" y="3736935"/>
            <a:ext cx="936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Papago NMT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89364C-4909-9E4B-BEB5-C738411F2AD8}"/>
              </a:ext>
            </a:extLst>
          </p:cNvPr>
          <p:cNvSpPr txBox="1"/>
          <p:nvPr/>
        </p:nvSpPr>
        <p:spPr>
          <a:xfrm>
            <a:off x="4936908" y="3736935"/>
            <a:ext cx="928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Papago SMT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72A2C-4045-4044-BCF6-24BD4B620844}"/>
              </a:ext>
            </a:extLst>
          </p:cNvPr>
          <p:cNvSpPr txBox="1"/>
          <p:nvPr/>
        </p:nvSpPr>
        <p:spPr>
          <a:xfrm>
            <a:off x="6220980" y="3736935"/>
            <a:ext cx="12939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TensorFlow Cluster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4CFC9B-0D3C-BC42-B330-677099ED75E1}"/>
              </a:ext>
            </a:extLst>
          </p:cNvPr>
          <p:cNvSpPr txBox="1"/>
          <p:nvPr/>
        </p:nvSpPr>
        <p:spPr>
          <a:xfrm>
            <a:off x="7785618" y="3734572"/>
            <a:ext cx="12650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TensorFlow Server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1833357-9B53-E24F-9AE0-A6AC01EB8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942" y="1924066"/>
            <a:ext cx="457200" cy="4572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1E8CA73-B64E-3340-A93D-E009BC9A3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491" y="1924066"/>
            <a:ext cx="457200" cy="4572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1B35246-FEB9-6B4D-9B1A-D93F007D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537" y="1924066"/>
            <a:ext cx="457200" cy="45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BFA9246-1D26-C041-B674-AFA17AB77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352" y="1924066"/>
            <a:ext cx="457200" cy="4572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0468148-6019-5E4F-9BF3-134BF7961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563" y="1924066"/>
            <a:ext cx="457200" cy="4572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7765B88-862F-9244-B8F2-C679E4712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6491" y="3170360"/>
            <a:ext cx="457200" cy="45720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3A061070-7EA1-D541-B2F0-7A2583CA9B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2537" y="3170360"/>
            <a:ext cx="457200" cy="4572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361185EF-592A-DC47-8EB0-55FB63B92B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9352" y="3170360"/>
            <a:ext cx="457200" cy="457200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7EFCA3CC-6CFE-D749-8772-57BC82876A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9563" y="3170360"/>
            <a:ext cx="457200" cy="4572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25189BF-EE55-714E-98DD-CB9C68B042BC}"/>
              </a:ext>
            </a:extLst>
          </p:cNvPr>
          <p:cNvSpPr txBox="1"/>
          <p:nvPr/>
        </p:nvSpPr>
        <p:spPr>
          <a:xfrm>
            <a:off x="1906013" y="1124275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Service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직선 연결선[R] 66">
            <a:extLst>
              <a:ext uri="{FF2B5EF4-FFF2-40B4-BE49-F238E27FC236}">
                <a16:creationId xmlns:a16="http://schemas.microsoft.com/office/drawing/2014/main" id="{E8486238-DA71-E94C-9744-ED909F563B6F}"/>
              </a:ext>
            </a:extLst>
          </p:cNvPr>
          <p:cNvCxnSpPr>
            <a:cxnSpLocks/>
          </p:cNvCxnSpPr>
          <p:nvPr/>
        </p:nvCxnSpPr>
        <p:spPr>
          <a:xfrm>
            <a:off x="3132450" y="1352178"/>
            <a:ext cx="7067153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그림 26">
            <a:extLst>
              <a:ext uri="{FF2B5EF4-FFF2-40B4-BE49-F238E27FC236}">
                <a16:creationId xmlns:a16="http://schemas.microsoft.com/office/drawing/2014/main" id="{7AEF5160-FA17-A748-A247-FB0BA230AE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21164" y="6684185"/>
            <a:ext cx="1616742" cy="135355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586F1EB6-6A2F-D747-A9B8-06B557F5A0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9" y="6655333"/>
            <a:ext cx="12190461" cy="21209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D76D854C-6EEE-7448-995C-2B96618EBF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864" y="6693701"/>
            <a:ext cx="1573047" cy="135355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9220954" y="6656898"/>
            <a:ext cx="298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Nanum Square"/>
              </a:rPr>
              <a:t>© NAVER BUSINESS PLATFORM Corp. All Rights Reserved.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B868576-1600-CD4E-82BE-1BF4E7AC2E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14206" y="3180824"/>
            <a:ext cx="426430" cy="44673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B7580A6-6889-854A-B51D-58CBAB15F4A4}"/>
              </a:ext>
            </a:extLst>
          </p:cNvPr>
          <p:cNvSpPr txBox="1"/>
          <p:nvPr/>
        </p:nvSpPr>
        <p:spPr>
          <a:xfrm>
            <a:off x="9297656" y="3734572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Devices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5F16BFB1-577A-5C4E-B264-D67D837FE2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514206" y="1944683"/>
            <a:ext cx="426430" cy="42643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F0E62CF-E218-5744-A049-D9EF070698A5}"/>
              </a:ext>
            </a:extLst>
          </p:cNvPr>
          <p:cNvSpPr txBox="1"/>
          <p:nvPr/>
        </p:nvSpPr>
        <p:spPr>
          <a:xfrm>
            <a:off x="9311281" y="2473748"/>
            <a:ext cx="8322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Clova</a:t>
            </a:r>
            <a:r>
              <a:rPr kumimoji="1" lang="en-US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176DF6-FA1E-6044-8679-FE1398673562}"/>
              </a:ext>
            </a:extLst>
          </p:cNvPr>
          <p:cNvSpPr txBox="1"/>
          <p:nvPr/>
        </p:nvSpPr>
        <p:spPr>
          <a:xfrm>
            <a:off x="1717956" y="3736935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Clova</a:t>
            </a:r>
            <a:r>
              <a:rPr kumimoji="1" lang="ko-KR" altLang="en-US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</a:t>
            </a:r>
            <a:r>
              <a:rPr kumimoji="1" lang="ko-KR" altLang="en-US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altLang="ko-KR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Voice(CPV)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68B29406-1F7B-AC45-A232-BE29B152A0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036942" y="3170360"/>
            <a:ext cx="457200" cy="4572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7603343-A043-1744-AAF9-E1A2D85676F4}"/>
              </a:ext>
            </a:extLst>
          </p:cNvPr>
          <p:cNvSpPr txBox="1"/>
          <p:nvPr/>
        </p:nvSpPr>
        <p:spPr>
          <a:xfrm>
            <a:off x="3282351" y="5221606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Detection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30A68C-CD07-A14B-809D-DEFD1A1498F9}"/>
              </a:ext>
            </a:extLst>
          </p:cNvPr>
          <p:cNvSpPr txBox="1"/>
          <p:nvPr/>
        </p:nvSpPr>
        <p:spPr>
          <a:xfrm>
            <a:off x="1712347" y="5221606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 Estimation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4613A48-3224-5A4F-B96E-0ED88DC0B17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46467" y="4655031"/>
            <a:ext cx="438150" cy="4572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FC76FC9-F9DF-9F4F-BAAC-4F43BCBF7E0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76491" y="463741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4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54A9A3-EA05-154E-8FDE-EEAC55C82315}"/>
              </a:ext>
            </a:extLst>
          </p:cNvPr>
          <p:cNvSpPr txBox="1"/>
          <p:nvPr/>
        </p:nvSpPr>
        <p:spPr>
          <a:xfrm>
            <a:off x="1890531" y="2473748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gateway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498A6-D621-1848-93FC-7004168B7412}"/>
              </a:ext>
            </a:extLst>
          </p:cNvPr>
          <p:cNvSpPr txBox="1"/>
          <p:nvPr/>
        </p:nvSpPr>
        <p:spPr>
          <a:xfrm>
            <a:off x="3152809" y="2473748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Service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SENS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33304-2A95-BB46-A894-37B7B7A62FC2}"/>
              </a:ext>
            </a:extLst>
          </p:cNvPr>
          <p:cNvSpPr txBox="1"/>
          <p:nvPr/>
        </p:nvSpPr>
        <p:spPr>
          <a:xfrm>
            <a:off x="4950115" y="2471385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CAPTCHA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EC4FD5-6078-094A-A147-001598FE4D6B}"/>
              </a:ext>
            </a:extLst>
          </p:cNvPr>
          <p:cNvSpPr txBox="1"/>
          <p:nvPr/>
        </p:nvSpPr>
        <p:spPr>
          <a:xfrm>
            <a:off x="6316166" y="2471385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Outbound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Mailer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96EC05-9385-F04D-9B5E-BE889C724685}"/>
              </a:ext>
            </a:extLst>
          </p:cNvPr>
          <p:cNvSpPr txBox="1"/>
          <p:nvPr/>
        </p:nvSpPr>
        <p:spPr>
          <a:xfrm>
            <a:off x="7950126" y="2471385"/>
            <a:ext cx="906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GeoLocation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A0A1E4-75BB-2442-813F-B4197806D01B}"/>
              </a:ext>
            </a:extLst>
          </p:cNvPr>
          <p:cNvSpPr txBox="1"/>
          <p:nvPr/>
        </p:nvSpPr>
        <p:spPr>
          <a:xfrm>
            <a:off x="9716765" y="2473748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89364C-4909-9E4B-BEB5-C738411F2AD8}"/>
              </a:ext>
            </a:extLst>
          </p:cNvPr>
          <p:cNvSpPr txBox="1"/>
          <p:nvPr/>
        </p:nvSpPr>
        <p:spPr>
          <a:xfrm>
            <a:off x="1836170" y="3731474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nShortURL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72A2C-4045-4044-BCF6-24BD4B620844}"/>
              </a:ext>
            </a:extLst>
          </p:cNvPr>
          <p:cNvSpPr txBox="1"/>
          <p:nvPr/>
        </p:nvSpPr>
        <p:spPr>
          <a:xfrm>
            <a:off x="3458362" y="3731474"/>
            <a:ext cx="644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Pinpoint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6423BBE-A170-1642-95DB-4C6639073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79" y="1931598"/>
            <a:ext cx="457200" cy="4572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6FFD2FC-F152-2647-BC97-48E66F896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057" y="1931598"/>
            <a:ext cx="457200" cy="4572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2E15DFE-24C6-9347-967D-FE475FCE7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035" y="1931598"/>
            <a:ext cx="457200" cy="45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3C0953E-2180-F74A-8435-8183D2D90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013" y="1931598"/>
            <a:ext cx="457200" cy="4572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7A30445F-DAE1-9848-A23C-5FB9D4A80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0991" y="1931598"/>
            <a:ext cx="457200" cy="4572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F6047CE-4158-9E4D-9C36-929D94A78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969" y="1931598"/>
            <a:ext cx="457200" cy="45720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17E6D45C-927D-7241-955A-5F628B5DF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1078" y="3161578"/>
            <a:ext cx="457200" cy="457200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DF292993-2649-3144-9DBA-A4605DCEF5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1057" y="3178820"/>
            <a:ext cx="457200" cy="4572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0790958-1F91-654D-A7F8-9130F7182675}"/>
              </a:ext>
            </a:extLst>
          </p:cNvPr>
          <p:cNvSpPr txBox="1"/>
          <p:nvPr/>
        </p:nvSpPr>
        <p:spPr>
          <a:xfrm>
            <a:off x="1906013" y="1124275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Service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직선 연결선[R] 62">
            <a:extLst>
              <a:ext uri="{FF2B5EF4-FFF2-40B4-BE49-F238E27FC236}">
                <a16:creationId xmlns:a16="http://schemas.microsoft.com/office/drawing/2014/main" id="{54342ABD-7DC1-7F4A-943D-FC874B4A60E8}"/>
              </a:ext>
            </a:extLst>
          </p:cNvPr>
          <p:cNvCxnSpPr>
            <a:cxnSpLocks/>
          </p:cNvCxnSpPr>
          <p:nvPr/>
        </p:nvCxnSpPr>
        <p:spPr>
          <a:xfrm>
            <a:off x="4018257" y="1352178"/>
            <a:ext cx="618134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>
            <a:extLst>
              <a:ext uri="{FF2B5EF4-FFF2-40B4-BE49-F238E27FC236}">
                <a16:creationId xmlns:a16="http://schemas.microsoft.com/office/drawing/2014/main" id="{7AEF5160-FA17-A748-A247-FB0BA230AE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1164" y="6684185"/>
            <a:ext cx="1616742" cy="135355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586F1EB6-6A2F-D747-A9B8-06B557F5A0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9" y="6655333"/>
            <a:ext cx="12190461" cy="21209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D76D854C-6EEE-7448-995C-2B96618EBF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864" y="6693701"/>
            <a:ext cx="1573047" cy="135355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9220954" y="6656898"/>
            <a:ext cx="298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Nanum Square"/>
              </a:rPr>
              <a:t>© NAVER BUSINESS PLATFORM Corp. All Rights Reserved.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C23D0C-5EFD-544E-8A68-25EEE78F26BE}"/>
              </a:ext>
            </a:extLst>
          </p:cNvPr>
          <p:cNvSpPr txBox="1"/>
          <p:nvPr/>
        </p:nvSpPr>
        <p:spPr>
          <a:xfrm>
            <a:off x="4869964" y="3731474"/>
            <a:ext cx="95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Trend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192C99-ED32-FC42-85CC-0FE081DCDC14}"/>
              </a:ext>
            </a:extLst>
          </p:cNvPr>
          <p:cNvSpPr txBox="1"/>
          <p:nvPr/>
        </p:nvSpPr>
        <p:spPr>
          <a:xfrm>
            <a:off x="6491696" y="3731474"/>
            <a:ext cx="7601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RabbitMQ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32087F-202B-CE48-A732-2832B4A1E062}"/>
              </a:ext>
            </a:extLst>
          </p:cNvPr>
          <p:cNvSpPr txBox="1"/>
          <p:nvPr/>
        </p:nvSpPr>
        <p:spPr>
          <a:xfrm>
            <a:off x="7798686" y="3731474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RabbitMQ 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kumimoji="1" lang="ko-KR" alt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8B67116-FEAF-C844-A6F0-1606BB0C24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4317" y="3169684"/>
            <a:ext cx="471600" cy="4585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3CB8960-8BEA-DC4F-9C52-C3D93195B2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66590" y="3169820"/>
            <a:ext cx="486000" cy="45822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A494B7C-9F91-F945-8406-D1CA26B922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9071" y="3182934"/>
            <a:ext cx="48774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36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tIns="46800" rtlCol="0">
        <a:spAutoFit/>
      </a:bodyPr>
      <a:lstStyle>
        <a:defPPr algn="ctr">
          <a:defRPr kumimoji="1" sz="800" b="1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642</Words>
  <Application>Microsoft Macintosh PowerPoint</Application>
  <PresentationFormat>와이드스크린</PresentationFormat>
  <Paragraphs>314</Paragraphs>
  <Slides>19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맑은 고딕</vt:lpstr>
      <vt:lpstr>Nanum Square</vt:lpstr>
      <vt:lpstr>NanumGothicOTF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하이브랩 3</dc:creator>
  <cp:lastModifiedBy>하이브랩 3</cp:lastModifiedBy>
  <cp:revision>101</cp:revision>
  <dcterms:created xsi:type="dcterms:W3CDTF">2019-06-07T02:47:34Z</dcterms:created>
  <dcterms:modified xsi:type="dcterms:W3CDTF">2020-04-10T08:57:16Z</dcterms:modified>
</cp:coreProperties>
</file>