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81" r:id="rId2"/>
    <p:sldId id="257" r:id="rId3"/>
    <p:sldId id="258" r:id="rId4"/>
    <p:sldId id="28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4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3"/>
    <p:restoredTop sz="94717"/>
  </p:normalViewPr>
  <p:slideViewPr>
    <p:cSldViewPr snapToGrid="0" snapToObjects="1">
      <p:cViewPr>
        <p:scale>
          <a:sx n="98" d="100"/>
          <a:sy n="98" d="100"/>
        </p:scale>
        <p:origin x="296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맑은 고딕"/>
      </a:defRPr>
    </a:lvl1pPr>
    <a:lvl2pPr indent="228600" latinLnBrk="0">
      <a:defRPr sz="1200">
        <a:latin typeface="+mj-lt"/>
        <a:ea typeface="+mj-ea"/>
        <a:cs typeface="+mj-cs"/>
        <a:sym typeface="맑은 고딕"/>
      </a:defRPr>
    </a:lvl2pPr>
    <a:lvl3pPr indent="457200" latinLnBrk="0">
      <a:defRPr sz="1200">
        <a:latin typeface="+mj-lt"/>
        <a:ea typeface="+mj-ea"/>
        <a:cs typeface="+mj-cs"/>
        <a:sym typeface="맑은 고딕"/>
      </a:defRPr>
    </a:lvl3pPr>
    <a:lvl4pPr indent="685800" latinLnBrk="0">
      <a:defRPr sz="1200">
        <a:latin typeface="+mj-lt"/>
        <a:ea typeface="+mj-ea"/>
        <a:cs typeface="+mj-cs"/>
        <a:sym typeface="맑은 고딕"/>
      </a:defRPr>
    </a:lvl4pPr>
    <a:lvl5pPr indent="914400" latinLnBrk="0">
      <a:defRPr sz="1200">
        <a:latin typeface="+mj-lt"/>
        <a:ea typeface="+mj-ea"/>
        <a:cs typeface="+mj-cs"/>
        <a:sym typeface="맑은 고딕"/>
      </a:defRPr>
    </a:lvl5pPr>
    <a:lvl6pPr indent="1143000" latinLnBrk="0">
      <a:defRPr sz="1200">
        <a:latin typeface="+mj-lt"/>
        <a:ea typeface="+mj-ea"/>
        <a:cs typeface="+mj-cs"/>
        <a:sym typeface="맑은 고딕"/>
      </a:defRPr>
    </a:lvl6pPr>
    <a:lvl7pPr indent="1371600" latinLnBrk="0">
      <a:defRPr sz="1200">
        <a:latin typeface="+mj-lt"/>
        <a:ea typeface="+mj-ea"/>
        <a:cs typeface="+mj-cs"/>
        <a:sym typeface="맑은 고딕"/>
      </a:defRPr>
    </a:lvl7pPr>
    <a:lvl8pPr indent="1600200" latinLnBrk="0">
      <a:defRPr sz="1200">
        <a:latin typeface="+mj-lt"/>
        <a:ea typeface="+mj-ea"/>
        <a:cs typeface="+mj-cs"/>
        <a:sym typeface="맑은 고딕"/>
      </a:defRPr>
    </a:lvl8pPr>
    <a:lvl9pPr indent="1828800" latinLnBrk="0">
      <a:defRPr sz="1200">
        <a:latin typeface="+mj-lt"/>
        <a:ea typeface="+mj-ea"/>
        <a:cs typeface="+mj-cs"/>
        <a:sym typeface="맑은 고딕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3996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19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9256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20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9687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21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18252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22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9757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텍스트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3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9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텍스트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8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9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제목 텍스트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제목 텍스트</a:t>
            </a:r>
          </a:p>
        </p:txBody>
      </p:sp>
      <p:sp>
        <p:nvSpPr>
          <p:cNvPr id="73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4" name="텍스트 개체 틀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텍스트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제목 텍스트</a:t>
            </a:r>
          </a:p>
        </p:txBody>
      </p:sp>
      <p:sp>
        <p:nvSpPr>
          <p:cNvPr id="83" name="그림 개체 틀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E3EE36-CC6F-3A43-BAC0-5A4DF708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E516DE-F159-CE47-BF49-E3B6971D7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F8B7C7-C4AC-F449-AD6E-D081BF20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F572-AB61-8A41-8CE6-0D464F5396E4}" type="datetimeFigureOut">
              <a:rPr kumimoji="1" lang="ko-KR" altLang="en-US" smtClean="0"/>
              <a:t>2021. 10. 27.</a:t>
            </a:fld>
            <a:endParaRPr kumimoji="1"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D87408-B952-994D-9260-1843A386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067CA2-DCD1-5948-A74F-CA6D43EF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7118-E879-624B-B75F-33C3746B4AA9}" type="slidenum">
              <a:rPr kumimoji="1" lang="ko-KR" altLang="en-US" smtClean="0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982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image" Target="../media/image130.png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11" Type="http://schemas.openxmlformats.org/officeDocument/2006/relationships/image" Target="../media/image136.png"/><Relationship Id="rId5" Type="http://schemas.openxmlformats.org/officeDocument/2006/relationships/image" Target="../media/image133.png"/><Relationship Id="rId15" Type="http://schemas.openxmlformats.org/officeDocument/2006/relationships/image" Target="../media/image140.png"/><Relationship Id="rId10" Type="http://schemas.openxmlformats.org/officeDocument/2006/relationships/image" Target="../media/image9.emf"/><Relationship Id="rId4" Type="http://schemas.openxmlformats.org/officeDocument/2006/relationships/image" Target="../media/image132.png"/><Relationship Id="rId9" Type="http://schemas.openxmlformats.org/officeDocument/2006/relationships/image" Target="../media/image8.emf"/><Relationship Id="rId14" Type="http://schemas.openxmlformats.org/officeDocument/2006/relationships/image" Target="../media/image1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45.png"/><Relationship Id="rId7" Type="http://schemas.openxmlformats.org/officeDocument/2006/relationships/image" Target="../media/image8.emf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50.png"/><Relationship Id="rId5" Type="http://schemas.openxmlformats.org/officeDocument/2006/relationships/image" Target="../media/image147.png"/><Relationship Id="rId10" Type="http://schemas.openxmlformats.org/officeDocument/2006/relationships/image" Target="../media/image149.png"/><Relationship Id="rId4" Type="http://schemas.openxmlformats.org/officeDocument/2006/relationships/image" Target="../media/image146.png"/><Relationship Id="rId9" Type="http://schemas.openxmlformats.org/officeDocument/2006/relationships/image" Target="../media/image1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7.emf"/><Relationship Id="rId7" Type="http://schemas.openxmlformats.org/officeDocument/2006/relationships/image" Target="../media/image153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5" Type="http://schemas.openxmlformats.org/officeDocument/2006/relationships/image" Target="../media/image9.emf"/><Relationship Id="rId10" Type="http://schemas.openxmlformats.org/officeDocument/2006/relationships/image" Target="../media/image156.png"/><Relationship Id="rId4" Type="http://schemas.openxmlformats.org/officeDocument/2006/relationships/image" Target="../media/image8.emf"/><Relationship Id="rId9" Type="http://schemas.openxmlformats.org/officeDocument/2006/relationships/image" Target="../media/image1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5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12" Type="http://schemas.openxmlformats.org/officeDocument/2006/relationships/image" Target="../media/image9.emf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11" Type="http://schemas.openxmlformats.org/officeDocument/2006/relationships/image" Target="../media/image8.emf"/><Relationship Id="rId5" Type="http://schemas.openxmlformats.org/officeDocument/2006/relationships/image" Target="../media/image160.png"/><Relationship Id="rId15" Type="http://schemas.openxmlformats.org/officeDocument/2006/relationships/image" Target="../media/image167.png"/><Relationship Id="rId10" Type="http://schemas.openxmlformats.org/officeDocument/2006/relationships/image" Target="../media/image7.emf"/><Relationship Id="rId4" Type="http://schemas.openxmlformats.org/officeDocument/2006/relationships/image" Target="../media/image159.png"/><Relationship Id="rId9" Type="http://schemas.openxmlformats.org/officeDocument/2006/relationships/image" Target="../media/image164.png"/><Relationship Id="rId14" Type="http://schemas.openxmlformats.org/officeDocument/2006/relationships/image" Target="../media/image16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76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12" Type="http://schemas.openxmlformats.org/officeDocument/2006/relationships/image" Target="../media/image175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2.png"/><Relationship Id="rId11" Type="http://schemas.openxmlformats.org/officeDocument/2006/relationships/image" Target="../media/image174.png"/><Relationship Id="rId5" Type="http://schemas.openxmlformats.org/officeDocument/2006/relationships/image" Target="../media/image171.png"/><Relationship Id="rId10" Type="http://schemas.openxmlformats.org/officeDocument/2006/relationships/image" Target="../media/image9.emf"/><Relationship Id="rId4" Type="http://schemas.openxmlformats.org/officeDocument/2006/relationships/image" Target="../media/image170.png"/><Relationship Id="rId9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85.png"/><Relationship Id="rId3" Type="http://schemas.openxmlformats.org/officeDocument/2006/relationships/image" Target="../media/image178.png"/><Relationship Id="rId7" Type="http://schemas.openxmlformats.org/officeDocument/2006/relationships/image" Target="../media/image8.emf"/><Relationship Id="rId12" Type="http://schemas.openxmlformats.org/officeDocument/2006/relationships/image" Target="../media/image184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83.png"/><Relationship Id="rId5" Type="http://schemas.openxmlformats.org/officeDocument/2006/relationships/image" Target="../media/image180.png"/><Relationship Id="rId10" Type="http://schemas.openxmlformats.org/officeDocument/2006/relationships/image" Target="../media/image182.png"/><Relationship Id="rId4" Type="http://schemas.openxmlformats.org/officeDocument/2006/relationships/image" Target="../media/image179.png"/><Relationship Id="rId9" Type="http://schemas.openxmlformats.org/officeDocument/2006/relationships/image" Target="../media/image181.png"/><Relationship Id="rId14" Type="http://schemas.openxmlformats.org/officeDocument/2006/relationships/image" Target="../media/image18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10" Type="http://schemas.openxmlformats.org/officeDocument/2006/relationships/image" Target="../media/image9.emf"/><Relationship Id="rId4" Type="http://schemas.openxmlformats.org/officeDocument/2006/relationships/image" Target="../media/image189.png"/><Relationship Id="rId9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94.png"/><Relationship Id="rId7" Type="http://schemas.openxmlformats.org/officeDocument/2006/relationships/image" Target="../media/image8.emf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10" Type="http://schemas.openxmlformats.org/officeDocument/2006/relationships/image" Target="../media/image9.emf"/><Relationship Id="rId4" Type="http://schemas.openxmlformats.org/officeDocument/2006/relationships/image" Target="../media/image199.png"/><Relationship Id="rId9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emf"/><Relationship Id="rId13" Type="http://schemas.openxmlformats.org/officeDocument/2006/relationships/image" Target="../media/image212.emf"/><Relationship Id="rId18" Type="http://schemas.openxmlformats.org/officeDocument/2006/relationships/image" Target="../media/image215.emf"/><Relationship Id="rId3" Type="http://schemas.openxmlformats.org/officeDocument/2006/relationships/image" Target="../media/image203.png"/><Relationship Id="rId21" Type="http://schemas.openxmlformats.org/officeDocument/2006/relationships/image" Target="../media/image7.emf"/><Relationship Id="rId7" Type="http://schemas.openxmlformats.org/officeDocument/2006/relationships/image" Target="../media/image206.emf"/><Relationship Id="rId12" Type="http://schemas.openxmlformats.org/officeDocument/2006/relationships/image" Target="../media/image211.emf"/><Relationship Id="rId17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emf"/><Relationship Id="rId20" Type="http://schemas.openxmlformats.org/officeDocument/2006/relationships/image" Target="../media/image2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png"/><Relationship Id="rId11" Type="http://schemas.openxmlformats.org/officeDocument/2006/relationships/image" Target="../media/image210.emf"/><Relationship Id="rId5" Type="http://schemas.openxmlformats.org/officeDocument/2006/relationships/image" Target="../media/image204.png"/><Relationship Id="rId15" Type="http://schemas.openxmlformats.org/officeDocument/2006/relationships/image" Target="../media/image214.emf"/><Relationship Id="rId23" Type="http://schemas.openxmlformats.org/officeDocument/2006/relationships/image" Target="../media/image9.emf"/><Relationship Id="rId10" Type="http://schemas.openxmlformats.org/officeDocument/2006/relationships/image" Target="../media/image209.emf"/><Relationship Id="rId19" Type="http://schemas.openxmlformats.org/officeDocument/2006/relationships/image" Target="../media/image216.emf"/><Relationship Id="rId4" Type="http://schemas.openxmlformats.org/officeDocument/2006/relationships/image" Target="../media/image10.png"/><Relationship Id="rId9" Type="http://schemas.openxmlformats.org/officeDocument/2006/relationships/image" Target="../media/image208.emf"/><Relationship Id="rId14" Type="http://schemas.openxmlformats.org/officeDocument/2006/relationships/image" Target="../media/image213.emf"/><Relationship Id="rId2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emf"/><Relationship Id="rId13" Type="http://schemas.openxmlformats.org/officeDocument/2006/relationships/image" Target="../media/image210.emf"/><Relationship Id="rId18" Type="http://schemas.openxmlformats.org/officeDocument/2006/relationships/image" Target="../media/image220.png"/><Relationship Id="rId3" Type="http://schemas.openxmlformats.org/officeDocument/2006/relationships/image" Target="../media/image203.png"/><Relationship Id="rId21" Type="http://schemas.openxmlformats.org/officeDocument/2006/relationships/image" Target="../media/image217.emf"/><Relationship Id="rId7" Type="http://schemas.openxmlformats.org/officeDocument/2006/relationships/image" Target="../media/image42.emf"/><Relationship Id="rId12" Type="http://schemas.openxmlformats.org/officeDocument/2006/relationships/image" Target="../media/image207.emf"/><Relationship Id="rId17" Type="http://schemas.openxmlformats.org/officeDocument/2006/relationships/image" Target="../media/image219.emf"/><Relationship Id="rId25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8.emf"/><Relationship Id="rId20" Type="http://schemas.openxmlformats.org/officeDocument/2006/relationships/image" Target="../media/image2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11" Type="http://schemas.openxmlformats.org/officeDocument/2006/relationships/image" Target="../media/image215.emf"/><Relationship Id="rId24" Type="http://schemas.openxmlformats.org/officeDocument/2006/relationships/image" Target="../media/image9.emf"/><Relationship Id="rId5" Type="http://schemas.openxmlformats.org/officeDocument/2006/relationships/image" Target="../media/image214.emf"/><Relationship Id="rId15" Type="http://schemas.openxmlformats.org/officeDocument/2006/relationships/image" Target="../media/image205.png"/><Relationship Id="rId23" Type="http://schemas.openxmlformats.org/officeDocument/2006/relationships/image" Target="../media/image8.emf"/><Relationship Id="rId10" Type="http://schemas.openxmlformats.org/officeDocument/2006/relationships/image" Target="../media/image204.png"/><Relationship Id="rId19" Type="http://schemas.openxmlformats.org/officeDocument/2006/relationships/image" Target="../media/image221.svg"/><Relationship Id="rId4" Type="http://schemas.openxmlformats.org/officeDocument/2006/relationships/image" Target="../media/image213.emf"/><Relationship Id="rId9" Type="http://schemas.openxmlformats.org/officeDocument/2006/relationships/image" Target="../media/image10.png"/><Relationship Id="rId14" Type="http://schemas.openxmlformats.org/officeDocument/2006/relationships/image" Target="../media/image206.emf"/><Relationship Id="rId22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emf"/><Relationship Id="rId13" Type="http://schemas.openxmlformats.org/officeDocument/2006/relationships/image" Target="../media/image225.emf"/><Relationship Id="rId18" Type="http://schemas.openxmlformats.org/officeDocument/2006/relationships/image" Target="../media/image228.emf"/><Relationship Id="rId3" Type="http://schemas.openxmlformats.org/officeDocument/2006/relationships/image" Target="../media/image216.emf"/><Relationship Id="rId21" Type="http://schemas.openxmlformats.org/officeDocument/2006/relationships/image" Target="../media/image9.emf"/><Relationship Id="rId7" Type="http://schemas.openxmlformats.org/officeDocument/2006/relationships/image" Target="../media/image212.emf"/><Relationship Id="rId12" Type="http://schemas.openxmlformats.org/officeDocument/2006/relationships/image" Target="../media/image224.emf"/><Relationship Id="rId17" Type="http://schemas.openxmlformats.org/officeDocument/2006/relationships/image" Target="../media/image227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1.svg"/><Relationship Id="rId20" Type="http://schemas.openxmlformats.org/officeDocument/2006/relationships/image" Target="../media/image8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1.emf"/><Relationship Id="rId11" Type="http://schemas.openxmlformats.org/officeDocument/2006/relationships/image" Target="../media/image223.emf"/><Relationship Id="rId5" Type="http://schemas.openxmlformats.org/officeDocument/2006/relationships/image" Target="../media/image204.png"/><Relationship Id="rId15" Type="http://schemas.openxmlformats.org/officeDocument/2006/relationships/image" Target="../media/image220.png"/><Relationship Id="rId10" Type="http://schemas.openxmlformats.org/officeDocument/2006/relationships/image" Target="../media/image41.emf"/><Relationship Id="rId19" Type="http://schemas.openxmlformats.org/officeDocument/2006/relationships/image" Target="../media/image7.emf"/><Relationship Id="rId4" Type="http://schemas.openxmlformats.org/officeDocument/2006/relationships/image" Target="../media/image203.png"/><Relationship Id="rId9" Type="http://schemas.openxmlformats.org/officeDocument/2006/relationships/image" Target="../media/image214.emf"/><Relationship Id="rId14" Type="http://schemas.openxmlformats.org/officeDocument/2006/relationships/image" Target="../media/image226.emf"/><Relationship Id="rId22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emf"/><Relationship Id="rId13" Type="http://schemas.openxmlformats.org/officeDocument/2006/relationships/image" Target="../media/image236.png"/><Relationship Id="rId3" Type="http://schemas.openxmlformats.org/officeDocument/2006/relationships/image" Target="../media/image204.png"/><Relationship Id="rId7" Type="http://schemas.openxmlformats.org/officeDocument/2006/relationships/image" Target="../media/image231.emf"/><Relationship Id="rId12" Type="http://schemas.openxmlformats.org/officeDocument/2006/relationships/image" Target="../media/image235.emf"/><Relationship Id="rId1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0.emf"/><Relationship Id="rId11" Type="http://schemas.openxmlformats.org/officeDocument/2006/relationships/image" Target="../media/image234.png"/><Relationship Id="rId5" Type="http://schemas.openxmlformats.org/officeDocument/2006/relationships/image" Target="../media/image229.emf"/><Relationship Id="rId15" Type="http://schemas.openxmlformats.org/officeDocument/2006/relationships/image" Target="../media/image7.emf"/><Relationship Id="rId10" Type="http://schemas.openxmlformats.org/officeDocument/2006/relationships/image" Target="../media/image166.emf"/><Relationship Id="rId4" Type="http://schemas.openxmlformats.org/officeDocument/2006/relationships/image" Target="../media/image205.png"/><Relationship Id="rId9" Type="http://schemas.openxmlformats.org/officeDocument/2006/relationships/image" Target="../media/image233.emf"/><Relationship Id="rId14" Type="http://schemas.openxmlformats.org/officeDocument/2006/relationships/image" Target="../media/image2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6.png"/><Relationship Id="rId21" Type="http://schemas.openxmlformats.org/officeDocument/2006/relationships/image" Target="../media/image41.emf"/><Relationship Id="rId7" Type="http://schemas.openxmlformats.org/officeDocument/2006/relationships/image" Target="../media/image7.emf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image" Target="../media/image25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8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7.png"/><Relationship Id="rId9" Type="http://schemas.openxmlformats.org/officeDocument/2006/relationships/image" Target="../media/image9.emf"/><Relationship Id="rId14" Type="http://schemas.openxmlformats.org/officeDocument/2006/relationships/image" Target="../media/image34.png"/><Relationship Id="rId22" Type="http://schemas.openxmlformats.org/officeDocument/2006/relationships/image" Target="../media/image42.emf"/><Relationship Id="rId27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7.emf"/><Relationship Id="rId7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9.emf"/><Relationship Id="rId10" Type="http://schemas.openxmlformats.org/officeDocument/2006/relationships/image" Target="../media/image54.png"/><Relationship Id="rId4" Type="http://schemas.openxmlformats.org/officeDocument/2006/relationships/image" Target="../media/image8.emf"/><Relationship Id="rId9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6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62.png"/><Relationship Id="rId5" Type="http://schemas.openxmlformats.org/officeDocument/2006/relationships/image" Target="../media/image8.emf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7.emf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9.png"/><Relationship Id="rId7" Type="http://schemas.openxmlformats.org/officeDocument/2006/relationships/image" Target="../media/image9.emf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8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74.png"/><Relationship Id="rId5" Type="http://schemas.openxmlformats.org/officeDocument/2006/relationships/image" Target="../media/image7.emf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70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.emf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8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9.emf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.emf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9.emf"/><Relationship Id="rId26" Type="http://schemas.openxmlformats.org/officeDocument/2006/relationships/image" Target="../media/image113.png"/><Relationship Id="rId3" Type="http://schemas.openxmlformats.org/officeDocument/2006/relationships/image" Target="../media/image93.png"/><Relationship Id="rId21" Type="http://schemas.openxmlformats.org/officeDocument/2006/relationships/image" Target="../media/image108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8.emf"/><Relationship Id="rId25" Type="http://schemas.openxmlformats.org/officeDocument/2006/relationships/image" Target="../media/image112.png"/><Relationship Id="rId2" Type="http://schemas.openxmlformats.org/officeDocument/2006/relationships/image" Target="../media/image92.png"/><Relationship Id="rId16" Type="http://schemas.openxmlformats.org/officeDocument/2006/relationships/image" Target="../media/image7.emf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24" Type="http://schemas.openxmlformats.org/officeDocument/2006/relationships/image" Target="../media/image11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10" Type="http://schemas.openxmlformats.org/officeDocument/2006/relationships/image" Target="../media/image100.png"/><Relationship Id="rId19" Type="http://schemas.openxmlformats.org/officeDocument/2006/relationships/image" Target="../media/image106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3" Type="http://schemas.openxmlformats.org/officeDocument/2006/relationships/image" Target="../media/image7.emf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image" Target="../media/image116.png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9.emf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4" Type="http://schemas.openxmlformats.org/officeDocument/2006/relationships/image" Target="../media/image8.emf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A3CB244-8481-DC4C-B6AF-7D30B1339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439" y="6316376"/>
            <a:ext cx="2479119" cy="21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8B02D0-E1FB-E948-A807-5E02A75EAF5B}"/>
              </a:ext>
            </a:extLst>
          </p:cNvPr>
          <p:cNvSpPr txBox="1"/>
          <p:nvPr/>
        </p:nvSpPr>
        <p:spPr>
          <a:xfrm>
            <a:off x="2185314" y="3063827"/>
            <a:ext cx="7821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4D4E4D"/>
                </a:solidFill>
                <a:latin typeface="NanumGothicOTF" panose="020D0604000000000000" pitchFamily="34" charset="-127"/>
                <a:ea typeface="NanumGothicOTF" panose="020D0604000000000000" pitchFamily="34" charset="-127"/>
              </a:rPr>
              <a:t>서비스 아이콘 및 활용 예시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8707A15-4FC7-FD4D-85FF-091B76F2B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0" y="2651943"/>
            <a:ext cx="2946400" cy="17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C2ED12-563B-664F-B59F-1F038A316E6C}"/>
              </a:ext>
            </a:extLst>
          </p:cNvPr>
          <p:cNvSpPr txBox="1"/>
          <p:nvPr/>
        </p:nvSpPr>
        <p:spPr>
          <a:xfrm>
            <a:off x="4195480" y="4128908"/>
            <a:ext cx="3801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1600" b="1">
                <a:solidFill>
                  <a:srgbClr val="4D4E4D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</a:defRPr>
            </a:lvl1pPr>
          </a:lstStyle>
          <a:p>
            <a:r>
              <a:rPr lang="en" altLang="ko-KR" sz="1400" dirty="0"/>
              <a:t>Update Date. 26, Oct, 2021</a:t>
            </a:r>
          </a:p>
        </p:txBody>
      </p:sp>
    </p:spTree>
    <p:extLst>
      <p:ext uri="{BB962C8B-B14F-4D97-AF65-F5344CB8AC3E}">
        <p14:creationId xmlns:p14="http://schemas.microsoft.com/office/powerpoint/2010/main" val="178167934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Box 42"/>
          <p:cNvSpPr txBox="1"/>
          <p:nvPr/>
        </p:nvSpPr>
        <p:spPr>
          <a:xfrm>
            <a:off x="1687265" y="1139264"/>
            <a:ext cx="1787188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Analytics Service</a:t>
            </a:r>
          </a:p>
        </p:txBody>
      </p:sp>
      <p:sp>
        <p:nvSpPr>
          <p:cNvPr id="419" name="직선 연결선[R] 43"/>
          <p:cNvSpPr/>
          <p:nvPr/>
        </p:nvSpPr>
        <p:spPr>
          <a:xfrm>
            <a:off x="3635114" y="1329389"/>
            <a:ext cx="7198378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1" name="TextBox 45"/>
          <p:cNvSpPr txBox="1"/>
          <p:nvPr/>
        </p:nvSpPr>
        <p:spPr>
          <a:xfrm>
            <a:off x="4585554" y="2508150"/>
            <a:ext cx="67261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Cloud Log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Analytics</a:t>
            </a:r>
          </a:p>
        </p:txBody>
      </p:sp>
      <p:sp>
        <p:nvSpPr>
          <p:cNvPr id="422" name="TextBox 48"/>
          <p:cNvSpPr txBox="1"/>
          <p:nvPr/>
        </p:nvSpPr>
        <p:spPr>
          <a:xfrm>
            <a:off x="7015696" y="2508150"/>
            <a:ext cx="106535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Data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Analytics Service</a:t>
            </a:r>
          </a:p>
        </p:txBody>
      </p:sp>
      <p:sp>
        <p:nvSpPr>
          <p:cNvPr id="424" name="TextBox 54"/>
          <p:cNvSpPr txBox="1"/>
          <p:nvPr/>
        </p:nvSpPr>
        <p:spPr>
          <a:xfrm>
            <a:off x="8210330" y="2508150"/>
            <a:ext cx="130259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Effective Log Search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&amp; Analytics(ELSA)</a:t>
            </a:r>
          </a:p>
        </p:txBody>
      </p:sp>
      <p:sp>
        <p:nvSpPr>
          <p:cNvPr id="426" name="TextBox 56"/>
          <p:cNvSpPr txBox="1"/>
          <p:nvPr/>
        </p:nvSpPr>
        <p:spPr>
          <a:xfrm>
            <a:off x="9743186" y="2508150"/>
            <a:ext cx="87299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ElasticSearch</a:t>
            </a:r>
          </a:p>
        </p:txBody>
      </p:sp>
      <p:sp>
        <p:nvSpPr>
          <p:cNvPr id="428" name="TextBox 60"/>
          <p:cNvSpPr txBox="1"/>
          <p:nvPr/>
        </p:nvSpPr>
        <p:spPr>
          <a:xfrm>
            <a:off x="1814774" y="3754275"/>
            <a:ext cx="96115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Real User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Analytics(RUA)</a:t>
            </a:r>
          </a:p>
        </p:txBody>
      </p:sp>
      <p:sp>
        <p:nvSpPr>
          <p:cNvPr id="430" name="TextBox 66"/>
          <p:cNvSpPr txBox="1"/>
          <p:nvPr/>
        </p:nvSpPr>
        <p:spPr>
          <a:xfrm>
            <a:off x="5802665" y="2508150"/>
            <a:ext cx="86497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Cloud Search</a:t>
            </a:r>
          </a:p>
        </p:txBody>
      </p:sp>
      <p:sp>
        <p:nvSpPr>
          <p:cNvPr id="432" name="TextBox 68"/>
          <p:cNvSpPr txBox="1"/>
          <p:nvPr/>
        </p:nvSpPr>
        <p:spPr>
          <a:xfrm>
            <a:off x="3155281" y="2508150"/>
            <a:ext cx="90665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Cloud Hadoop</a:t>
            </a:r>
          </a:p>
        </p:txBody>
      </p:sp>
      <p:sp>
        <p:nvSpPr>
          <p:cNvPr id="435" name="TextBox 84"/>
          <p:cNvSpPr txBox="1"/>
          <p:nvPr/>
        </p:nvSpPr>
        <p:spPr>
          <a:xfrm>
            <a:off x="1727410" y="2476346"/>
            <a:ext cx="113588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Cloud Data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Streaming Service</a:t>
            </a:r>
          </a:p>
        </p:txBody>
      </p:sp>
      <p:sp>
        <p:nvSpPr>
          <p:cNvPr id="436" name="TextBox 45"/>
          <p:cNvSpPr txBox="1"/>
          <p:nvPr/>
        </p:nvSpPr>
        <p:spPr>
          <a:xfrm>
            <a:off x="4620019" y="3761217"/>
            <a:ext cx="60368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Analytics</a:t>
            </a:r>
          </a:p>
        </p:txBody>
      </p:sp>
      <p:sp>
        <p:nvSpPr>
          <p:cNvPr id="437" name="TextBox 48"/>
          <p:cNvSpPr txBox="1"/>
          <p:nvPr/>
        </p:nvSpPr>
        <p:spPr>
          <a:xfrm>
            <a:off x="7168783" y="3761217"/>
            <a:ext cx="75918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Data Forest</a:t>
            </a:r>
          </a:p>
        </p:txBody>
      </p:sp>
      <p:sp>
        <p:nvSpPr>
          <p:cNvPr id="438" name="TextBox 54"/>
          <p:cNvSpPr txBox="1"/>
          <p:nvPr/>
        </p:nvSpPr>
        <p:spPr>
          <a:xfrm>
            <a:off x="8304907" y="3761217"/>
            <a:ext cx="111344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Data Visualization</a:t>
            </a:r>
          </a:p>
        </p:txBody>
      </p:sp>
      <p:sp>
        <p:nvSpPr>
          <p:cNvPr id="439" name="TextBox 56"/>
          <p:cNvSpPr txBox="1"/>
          <p:nvPr/>
        </p:nvSpPr>
        <p:spPr>
          <a:xfrm>
            <a:off x="9511553" y="3761217"/>
            <a:ext cx="133626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HEaaN Homomorphic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Analytics</a:t>
            </a:r>
          </a:p>
        </p:txBody>
      </p:sp>
      <p:sp>
        <p:nvSpPr>
          <p:cNvPr id="440" name="TextBox 66"/>
          <p:cNvSpPr txBox="1"/>
          <p:nvPr/>
        </p:nvSpPr>
        <p:spPr>
          <a:xfrm>
            <a:off x="5742552" y="3761217"/>
            <a:ext cx="98520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Cloud Data Box</a:t>
            </a:r>
          </a:p>
        </p:txBody>
      </p:sp>
      <p:sp>
        <p:nvSpPr>
          <p:cNvPr id="441" name="TextBox 68"/>
          <p:cNvSpPr txBox="1"/>
          <p:nvPr/>
        </p:nvSpPr>
        <p:spPr>
          <a:xfrm>
            <a:off x="3303558" y="3761217"/>
            <a:ext cx="61010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AI Forest</a:t>
            </a:r>
          </a:p>
        </p:txBody>
      </p:sp>
      <p:pic>
        <p:nvPicPr>
          <p:cNvPr id="442" name="AI Forest.png" descr="AI Fore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008" y="3161333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Analytics.png" descr="Analyti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263" y="3161333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Cloud Data Box.png" descr="Cloud Data 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553" y="3161333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Data Forest.png" descr="Data Fores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9773" y="3161333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Data Visualization.png" descr="Data Visualizati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3028" y="3161333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Black.png" descr="Blac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1083" y="3161333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DFBD1D75-0CB9-5142-8C4A-9B5FF16FB2C5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245EE15D-60CC-2444-9B86-E2A5F60D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689AD21B-A9B7-EB4C-A4A2-13C348C53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119322DF-743E-9145-929B-CB387DA22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E4443EB-9BDC-9C41-8075-C83650D71255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42" name="그림 41">
            <a:extLst>
              <a:ext uri="{FF2B5EF4-FFF2-40B4-BE49-F238E27FC236}">
                <a16:creationId xmlns:a16="http://schemas.microsoft.com/office/drawing/2014/main" id="{AFF71AF1-4A79-9E45-8C33-0EF74919EFB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693263" y="1919175"/>
            <a:ext cx="457200" cy="45720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885620EC-82C3-1445-8B2B-723EC50993F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633029" y="1919175"/>
            <a:ext cx="457200" cy="45720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7053BAB8-A5CB-D349-B944-CDF806BD250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951083" y="1919175"/>
            <a:ext cx="457200" cy="45720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166C43B7-27D5-CA48-9BCF-02D71F17FCF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006553" y="1919175"/>
            <a:ext cx="457200" cy="4572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3FBCB7C5-A511-DF4D-A3ED-BABA620B985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3380008" y="1919175"/>
            <a:ext cx="457200" cy="457200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03C1CD36-2F19-9749-90E3-4FDF46BB2BBF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7319773" y="1919175"/>
            <a:ext cx="457200" cy="4572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D39032AF-25EF-6840-A18C-C30671C804F3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2089601" y="1926825"/>
            <a:ext cx="411505" cy="411505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7CAA1F44-73F0-A446-ADC7-B866B70F08BD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2066753" y="3161334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Box 42"/>
          <p:cNvSpPr txBox="1"/>
          <p:nvPr/>
        </p:nvSpPr>
        <p:spPr>
          <a:xfrm>
            <a:off x="1687264" y="1139264"/>
            <a:ext cx="2162831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Business Application</a:t>
            </a:r>
          </a:p>
        </p:txBody>
      </p:sp>
      <p:sp>
        <p:nvSpPr>
          <p:cNvPr id="455" name="직선 연결선[R] 43"/>
          <p:cNvSpPr/>
          <p:nvPr/>
        </p:nvSpPr>
        <p:spPr>
          <a:xfrm>
            <a:off x="4002373" y="1329389"/>
            <a:ext cx="6831119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2" name="TextBox 48"/>
          <p:cNvSpPr txBox="1"/>
          <p:nvPr/>
        </p:nvSpPr>
        <p:spPr>
          <a:xfrm>
            <a:off x="7293016" y="2508151"/>
            <a:ext cx="51071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HELLO</a:t>
            </a:r>
          </a:p>
        </p:txBody>
      </p:sp>
      <p:sp>
        <p:nvSpPr>
          <p:cNvPr id="463" name="TextBox 54"/>
          <p:cNvSpPr txBox="1"/>
          <p:nvPr/>
        </p:nvSpPr>
        <p:spPr>
          <a:xfrm>
            <a:off x="8335364" y="2508151"/>
            <a:ext cx="10525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NAVER WORKS</a:t>
            </a:r>
          </a:p>
        </p:txBody>
      </p:sp>
      <p:sp>
        <p:nvSpPr>
          <p:cNvPr id="464" name="TextBox 56"/>
          <p:cNvSpPr txBox="1"/>
          <p:nvPr/>
        </p:nvSpPr>
        <p:spPr>
          <a:xfrm>
            <a:off x="9771239" y="2508151"/>
            <a:ext cx="81688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RPA Service</a:t>
            </a:r>
          </a:p>
        </p:txBody>
      </p:sp>
      <p:sp>
        <p:nvSpPr>
          <p:cNvPr id="465" name="TextBox 66"/>
          <p:cNvSpPr txBox="1"/>
          <p:nvPr/>
        </p:nvSpPr>
        <p:spPr>
          <a:xfrm>
            <a:off x="5600686" y="2508151"/>
            <a:ext cx="126893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Business Application</a:t>
            </a:r>
          </a:p>
        </p:txBody>
      </p:sp>
      <p:pic>
        <p:nvPicPr>
          <p:cNvPr id="466" name="Business Application.png" descr="Business Appli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553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HELLO.png" descr="HEL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620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NAVER WORKS.png" descr="NAVER WORK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028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RPA Service.png" descr="RPA Servi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1083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0ABD262D-2EC4-0D45-9067-0E895509ABFC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565A8D9F-6C7A-9B40-AACE-FF38276B5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F2FCA7CE-FBD0-0244-B677-95E857B6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B6E8D1B4-9014-7C49-B11C-806153E83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337CFA67-4D26-B145-8244-7778FE4384EC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id="{1563B714-3F84-D247-837B-1E685E34BDB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93263" y="1919175"/>
            <a:ext cx="457200" cy="457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F68E60-A70F-D44D-9982-814DCEA10370}"/>
              </a:ext>
            </a:extLst>
          </p:cNvPr>
          <p:cNvSpPr txBox="1"/>
          <p:nvPr/>
        </p:nvSpPr>
        <p:spPr>
          <a:xfrm>
            <a:off x="4371071" y="2508151"/>
            <a:ext cx="1101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WORKPLACE k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3E49508F-B951-4544-BA4A-FF2291A1D61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380008" y="1919175"/>
            <a:ext cx="457200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05A3204-BAE3-CD4C-B753-A5EABA8458E7}"/>
              </a:ext>
            </a:extLst>
          </p:cNvPr>
          <p:cNvSpPr txBox="1"/>
          <p:nvPr/>
        </p:nvSpPr>
        <p:spPr>
          <a:xfrm>
            <a:off x="3054611" y="2508151"/>
            <a:ext cx="11079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 g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ADE10DB6-7D54-854C-98FA-6910E75BFA4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089601" y="1926825"/>
            <a:ext cx="411505" cy="41150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9D68CA3-6BAC-B449-B5EA-861EF1E1AFA0}"/>
              </a:ext>
            </a:extLst>
          </p:cNvPr>
          <p:cNvSpPr txBox="1"/>
          <p:nvPr/>
        </p:nvSpPr>
        <p:spPr>
          <a:xfrm>
            <a:off x="1868793" y="2508151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WORKBOX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Box 36"/>
          <p:cNvSpPr txBox="1"/>
          <p:nvPr/>
        </p:nvSpPr>
        <p:spPr>
          <a:xfrm>
            <a:off x="1687265" y="1139264"/>
            <a:ext cx="1060113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Dev Tools</a:t>
            </a:r>
          </a:p>
        </p:txBody>
      </p:sp>
      <p:sp>
        <p:nvSpPr>
          <p:cNvPr id="477" name="직선 연결선[R] 37"/>
          <p:cNvSpPr/>
          <p:nvPr/>
        </p:nvSpPr>
        <p:spPr>
          <a:xfrm>
            <a:off x="2949160" y="1329389"/>
            <a:ext cx="7884332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8" name="TextBox 54"/>
          <p:cNvSpPr txBox="1"/>
          <p:nvPr/>
        </p:nvSpPr>
        <p:spPr>
          <a:xfrm>
            <a:off x="8527759" y="2508151"/>
            <a:ext cx="66781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Dev Tools</a:t>
            </a:r>
          </a:p>
        </p:txBody>
      </p:sp>
      <p:pic>
        <p:nvPicPr>
          <p:cNvPr id="489" name="Dev Tools.png" descr="Dev Too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063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8CF31B24-3DFB-3A47-A886-7C788CD6510E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80A88F0E-440C-B045-BF6F-4CB5BA8A1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E33BE659-EB7E-0643-A4BA-50355FB44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FE981B5-0637-1940-9493-E48EA880F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B58F4FCD-6315-C343-8760-FA2B3C81903C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36" name="그림 35">
            <a:extLst>
              <a:ext uri="{FF2B5EF4-FFF2-40B4-BE49-F238E27FC236}">
                <a16:creationId xmlns:a16="http://schemas.microsoft.com/office/drawing/2014/main" id="{B8FF5DBC-312C-9445-B6F2-C987A2B0E72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93263" y="1919175"/>
            <a:ext cx="457200" cy="4572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C3712DA-4B94-614D-8DD5-7A4CAC20ED20}"/>
              </a:ext>
            </a:extLst>
          </p:cNvPr>
          <p:cNvSpPr txBox="1"/>
          <p:nvPr/>
        </p:nvSpPr>
        <p:spPr>
          <a:xfrm>
            <a:off x="4406338" y="2508151"/>
            <a:ext cx="1031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SourceCommit</a:t>
            </a:r>
            <a:endParaRPr lang="en" altLang="ko-K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452E13-A9F1-A140-85B6-F8BDE39193A6}"/>
              </a:ext>
            </a:extLst>
          </p:cNvPr>
          <p:cNvSpPr txBox="1"/>
          <p:nvPr/>
        </p:nvSpPr>
        <p:spPr>
          <a:xfrm>
            <a:off x="7027237" y="2508151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SourcePipeline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8496BE14-C033-F940-A28C-E1B30A44F70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006553" y="1919175"/>
            <a:ext cx="457200" cy="4572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0AAED51-27D7-C344-AA8F-6C292059A95B}"/>
              </a:ext>
            </a:extLst>
          </p:cNvPr>
          <p:cNvSpPr txBox="1"/>
          <p:nvPr/>
        </p:nvSpPr>
        <p:spPr>
          <a:xfrm>
            <a:off x="5742071" y="2508151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SourceDeploy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E421A329-A53C-3C4E-AA6A-38DC1FEDF73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380008" y="1919175"/>
            <a:ext cx="457200" cy="457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419AB27-57A6-5144-B97E-A025CD4BB918}"/>
              </a:ext>
            </a:extLst>
          </p:cNvPr>
          <p:cNvSpPr txBox="1"/>
          <p:nvPr/>
        </p:nvSpPr>
        <p:spPr>
          <a:xfrm>
            <a:off x="3172431" y="2508151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SourceBuild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2229025B-0A6E-F242-AD04-E8BD297953C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319773" y="1919175"/>
            <a:ext cx="457200" cy="45720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230C18AD-2AB4-E04D-9DB9-46F76F7B9CD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089601" y="1926825"/>
            <a:ext cx="411505" cy="41150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8146D08-D279-E34F-A443-67D7A0E3EBF1}"/>
              </a:ext>
            </a:extLst>
          </p:cNvPr>
          <p:cNvSpPr txBox="1"/>
          <p:nvPr/>
        </p:nvSpPr>
        <p:spPr>
          <a:xfrm>
            <a:off x="1986615" y="2508151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Jenkins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extBox 72"/>
          <p:cNvSpPr txBox="1"/>
          <p:nvPr/>
        </p:nvSpPr>
        <p:spPr>
          <a:xfrm>
            <a:off x="1687264" y="1139264"/>
            <a:ext cx="1312130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Others (add)</a:t>
            </a:r>
          </a:p>
        </p:txBody>
      </p:sp>
      <p:sp>
        <p:nvSpPr>
          <p:cNvPr id="499" name="직선 연결선[R] 37"/>
          <p:cNvSpPr/>
          <p:nvPr/>
        </p:nvSpPr>
        <p:spPr>
          <a:xfrm>
            <a:off x="3258432" y="1329389"/>
            <a:ext cx="7575060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0" name="TextBox 40"/>
          <p:cNvSpPr txBox="1"/>
          <p:nvPr/>
        </p:nvSpPr>
        <p:spPr>
          <a:xfrm>
            <a:off x="7158364" y="2508150"/>
            <a:ext cx="78001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File Storage</a:t>
            </a:r>
          </a:p>
        </p:txBody>
      </p:sp>
      <p:sp>
        <p:nvSpPr>
          <p:cNvPr id="501" name="TextBox 56"/>
          <p:cNvSpPr txBox="1"/>
          <p:nvPr/>
        </p:nvSpPr>
        <p:spPr>
          <a:xfrm>
            <a:off x="5920486" y="2508150"/>
            <a:ext cx="62933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Snapshot</a:t>
            </a:r>
          </a:p>
        </p:txBody>
      </p:sp>
      <p:sp>
        <p:nvSpPr>
          <p:cNvPr id="506" name="TextBox 55"/>
          <p:cNvSpPr txBox="1"/>
          <p:nvPr/>
        </p:nvSpPr>
        <p:spPr>
          <a:xfrm>
            <a:off x="8645579" y="2479313"/>
            <a:ext cx="4321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GSLB</a:t>
            </a:r>
          </a:p>
        </p:txBody>
      </p:sp>
      <p:sp>
        <p:nvSpPr>
          <p:cNvPr id="507" name="TextBox 79"/>
          <p:cNvSpPr txBox="1"/>
          <p:nvPr/>
        </p:nvSpPr>
        <p:spPr>
          <a:xfrm>
            <a:off x="10093522" y="2506889"/>
            <a:ext cx="16286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508" name="TextBox 54"/>
          <p:cNvSpPr txBox="1"/>
          <p:nvPr/>
        </p:nvSpPr>
        <p:spPr>
          <a:xfrm>
            <a:off x="2236769" y="3754275"/>
            <a:ext cx="16286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509" name="TextBox 54"/>
          <p:cNvSpPr txBox="1"/>
          <p:nvPr/>
        </p:nvSpPr>
        <p:spPr>
          <a:xfrm>
            <a:off x="3527177" y="3754275"/>
            <a:ext cx="16286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510" name="TextBox 54"/>
          <p:cNvSpPr txBox="1"/>
          <p:nvPr/>
        </p:nvSpPr>
        <p:spPr>
          <a:xfrm>
            <a:off x="4840431" y="3754275"/>
            <a:ext cx="16286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511" name="TextBox 54"/>
          <p:cNvSpPr txBox="1"/>
          <p:nvPr/>
        </p:nvSpPr>
        <p:spPr>
          <a:xfrm>
            <a:off x="5890829" y="3754275"/>
            <a:ext cx="68864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Multi Zone</a:t>
            </a:r>
          </a:p>
        </p:txBody>
      </p:sp>
      <p:pic>
        <p:nvPicPr>
          <p:cNvPr id="512" name="Snapshot.png" descr="Snapsh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553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File Storage.png" descr="File Stor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773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GSLB.png" descr="GSL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063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1.png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353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2.png" descr="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9600" y="3161333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3.png" descr="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0008" y="3161333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4.png" descr="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263" y="3161333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Multi Zone.png" descr="Multi Zon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6553" y="3161333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" name="그룹 30">
            <a:extLst>
              <a:ext uri="{FF2B5EF4-FFF2-40B4-BE49-F238E27FC236}">
                <a16:creationId xmlns:a16="http://schemas.microsoft.com/office/drawing/2014/main" id="{4BB73BE3-A83F-3946-AA9D-1D19D3458EE4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604ACF13-0034-6947-93AE-BFF6E0C0C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E779F632-07ED-DD49-8184-2E9D0A23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70AD2C11-AD87-FF41-99C8-CDE0ABE47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38D526A-D0C4-BB48-A0EC-62AE0B378432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42" name="그림 41">
            <a:extLst>
              <a:ext uri="{FF2B5EF4-FFF2-40B4-BE49-F238E27FC236}">
                <a16:creationId xmlns:a16="http://schemas.microsoft.com/office/drawing/2014/main" id="{D348307A-8851-4F41-ACA3-8E12099B5B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66753" y="1919174"/>
            <a:ext cx="457200" cy="45720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1BBBF084-0F95-5A46-BCF3-B7A64DF2F7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9621" y="1919174"/>
            <a:ext cx="404485" cy="4044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FB28CF4-8346-424F-BA09-2E417C8AF859}"/>
              </a:ext>
            </a:extLst>
          </p:cNvPr>
          <p:cNvSpPr txBox="1"/>
          <p:nvPr/>
        </p:nvSpPr>
        <p:spPr>
          <a:xfrm>
            <a:off x="4482480" y="2508150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Rule Engine</a:t>
            </a:r>
            <a:endParaRPr lang="ko-KR" alt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2B81FEE-AD09-314F-A757-91D647D40717}"/>
              </a:ext>
            </a:extLst>
          </p:cNvPr>
          <p:cNvSpPr txBox="1"/>
          <p:nvPr/>
        </p:nvSpPr>
        <p:spPr>
          <a:xfrm>
            <a:off x="3264604" y="2508150"/>
            <a:ext cx="6880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IP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A9C1E4-5F3E-414E-A430-2885A56485A1}"/>
              </a:ext>
            </a:extLst>
          </p:cNvPr>
          <p:cNvSpPr txBox="1"/>
          <p:nvPr/>
        </p:nvSpPr>
        <p:spPr>
          <a:xfrm>
            <a:off x="1776621" y="2508150"/>
            <a:ext cx="10374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AI-NAVER-API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4B5DAD29-734F-5646-81C7-C5FA926F53D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80008" y="1919174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TextBox 79"/>
          <p:cNvSpPr txBox="1"/>
          <p:nvPr/>
        </p:nvSpPr>
        <p:spPr>
          <a:xfrm>
            <a:off x="1687264" y="1139264"/>
            <a:ext cx="2283382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Hybrid &amp; Private cloud</a:t>
            </a:r>
          </a:p>
        </p:txBody>
      </p:sp>
      <p:sp>
        <p:nvSpPr>
          <p:cNvPr id="527" name="직선 연결선[R] 80"/>
          <p:cNvSpPr/>
          <p:nvPr/>
        </p:nvSpPr>
        <p:spPr>
          <a:xfrm>
            <a:off x="4263256" y="1329389"/>
            <a:ext cx="6570234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4" name="TextBox 48"/>
          <p:cNvSpPr txBox="1"/>
          <p:nvPr/>
        </p:nvSpPr>
        <p:spPr>
          <a:xfrm>
            <a:off x="7293016" y="2508150"/>
            <a:ext cx="51071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Cloud&amp;</a:t>
            </a:r>
          </a:p>
        </p:txBody>
      </p:sp>
      <p:sp>
        <p:nvSpPr>
          <p:cNvPr id="535" name="TextBox 54"/>
          <p:cNvSpPr txBox="1"/>
          <p:nvPr/>
        </p:nvSpPr>
        <p:spPr>
          <a:xfrm>
            <a:off x="8169453" y="2508150"/>
            <a:ext cx="138435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Hybrid &amp; Private Cloud</a:t>
            </a:r>
          </a:p>
        </p:txBody>
      </p:sp>
      <p:sp>
        <p:nvSpPr>
          <p:cNvPr id="536" name="TextBox 56"/>
          <p:cNvSpPr txBox="1"/>
          <p:nvPr/>
        </p:nvSpPr>
        <p:spPr>
          <a:xfrm>
            <a:off x="9807306" y="2508150"/>
            <a:ext cx="74475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Neurocloud</a:t>
            </a:r>
          </a:p>
        </p:txBody>
      </p:sp>
      <p:sp>
        <p:nvSpPr>
          <p:cNvPr id="537" name="TextBox 66"/>
          <p:cNvSpPr txBox="1"/>
          <p:nvPr/>
        </p:nvSpPr>
        <p:spPr>
          <a:xfrm>
            <a:off x="5625533" y="2508150"/>
            <a:ext cx="121924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PaaS-TA on Ncloud</a:t>
            </a:r>
          </a:p>
        </p:txBody>
      </p:sp>
      <p:sp>
        <p:nvSpPr>
          <p:cNvPr id="538" name="TextBox 60"/>
          <p:cNvSpPr txBox="1"/>
          <p:nvPr/>
        </p:nvSpPr>
        <p:spPr>
          <a:xfrm>
            <a:off x="1894123" y="3754275"/>
            <a:ext cx="8024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On Premise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Gateway</a:t>
            </a:r>
          </a:p>
        </p:txBody>
      </p:sp>
      <p:sp>
        <p:nvSpPr>
          <p:cNvPr id="539" name="TextBox 68"/>
          <p:cNvSpPr txBox="1"/>
          <p:nvPr/>
        </p:nvSpPr>
        <p:spPr>
          <a:xfrm>
            <a:off x="3295543" y="3761217"/>
            <a:ext cx="62613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CLOUD&amp;</a:t>
            </a:r>
          </a:p>
        </p:txBody>
      </p:sp>
      <p:pic>
        <p:nvPicPr>
          <p:cNvPr id="540" name="CLOUD&amp;.png" descr="CLOUD&amp;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008" y="3161333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On Premise Gateway.png" descr="On Premise Gatew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752" y="3161333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Neurocloud.png" descr="Neuroclou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083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Public IP Copy 4.png" descr="Public IP Copy 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3028" y="1985541"/>
            <a:ext cx="457201" cy="32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Cloud&amp;.png" descr="Cloud&amp;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620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Black.png" descr="Blac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6553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9F240270-152A-BB4E-9D03-B28837A6023E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FD02EFD4-AB82-F745-ABF3-586F6DFB6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DB922B10-E97F-EE4B-A8F3-6E5361F57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1D42D02E-2D52-3646-9452-8BEF93CEF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DB24A983-8153-C84C-829C-EF11E46F135A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32" name="그림 31">
            <a:extLst>
              <a:ext uri="{FF2B5EF4-FFF2-40B4-BE49-F238E27FC236}">
                <a16:creationId xmlns:a16="http://schemas.microsoft.com/office/drawing/2014/main" id="{9E6B6F08-2607-3A45-9C2D-F01D521B934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693263" y="1919174"/>
            <a:ext cx="457200" cy="457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D2150A8-A920-594F-9D7E-C663083BBB21}"/>
              </a:ext>
            </a:extLst>
          </p:cNvPr>
          <p:cNvSpPr txBox="1"/>
          <p:nvPr/>
        </p:nvSpPr>
        <p:spPr>
          <a:xfrm>
            <a:off x="4542593" y="2508150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Vmware</a:t>
            </a:r>
            <a:endParaRPr lang="en" altLang="ko-KR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on </a:t>
            </a:r>
            <a:r>
              <a:rPr lang="en" altLang="ko-KR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Ncloud</a:t>
            </a:r>
            <a:endParaRPr lang="en" altLang="ko-K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413D50DC-4FB4-0D47-BDE6-023735446D4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380008" y="1919174"/>
            <a:ext cx="457200" cy="4572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3330D0F-4D24-E947-A1DE-E9B5DE9AB255}"/>
              </a:ext>
            </a:extLst>
          </p:cNvPr>
          <p:cNvSpPr txBox="1"/>
          <p:nvPr/>
        </p:nvSpPr>
        <p:spPr>
          <a:xfrm>
            <a:off x="3146783" y="2508150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Cloud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Hosting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7A9FE9B2-67D7-6F4F-82FF-DB88B8D2870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2089601" y="1942022"/>
            <a:ext cx="411505" cy="41150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E42AF80-F7C2-314D-9859-91345DDAD381}"/>
              </a:ext>
            </a:extLst>
          </p:cNvPr>
          <p:cNvSpPr txBox="1"/>
          <p:nvPr/>
        </p:nvSpPr>
        <p:spPr>
          <a:xfrm>
            <a:off x="1781431" y="2508150"/>
            <a:ext cx="1027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Connect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TextBox 79"/>
          <p:cNvSpPr txBox="1"/>
          <p:nvPr/>
        </p:nvSpPr>
        <p:spPr>
          <a:xfrm>
            <a:off x="1687264" y="1139264"/>
            <a:ext cx="680007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Media</a:t>
            </a:r>
          </a:p>
        </p:txBody>
      </p:sp>
      <p:sp>
        <p:nvSpPr>
          <p:cNvPr id="553" name="직선 연결선[R] 92"/>
          <p:cNvSpPr/>
          <p:nvPr/>
        </p:nvSpPr>
        <p:spPr>
          <a:xfrm>
            <a:off x="2604091" y="1334776"/>
            <a:ext cx="8229401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6" name="TextBox 56"/>
          <p:cNvSpPr txBox="1"/>
          <p:nvPr/>
        </p:nvSpPr>
        <p:spPr>
          <a:xfrm>
            <a:off x="9530788" y="2508150"/>
            <a:ext cx="129778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Contents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Management System</a:t>
            </a:r>
          </a:p>
        </p:txBody>
      </p:sp>
      <p:sp>
        <p:nvSpPr>
          <p:cNvPr id="567" name="TextBox 60"/>
          <p:cNvSpPr txBox="1"/>
          <p:nvPr/>
        </p:nvSpPr>
        <p:spPr>
          <a:xfrm>
            <a:off x="1611193" y="3754275"/>
            <a:ext cx="136832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Media Connect Center</a:t>
            </a:r>
          </a:p>
        </p:txBody>
      </p:sp>
      <p:sp>
        <p:nvSpPr>
          <p:cNvPr id="568" name="TextBox 68"/>
          <p:cNvSpPr txBox="1"/>
          <p:nvPr/>
        </p:nvSpPr>
        <p:spPr>
          <a:xfrm>
            <a:off x="3200965" y="3761217"/>
            <a:ext cx="81528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Video Player</a:t>
            </a:r>
          </a:p>
        </p:txBody>
      </p:sp>
      <p:sp>
        <p:nvSpPr>
          <p:cNvPr id="569" name="TextBox 58"/>
          <p:cNvSpPr txBox="1"/>
          <p:nvPr/>
        </p:nvSpPr>
        <p:spPr>
          <a:xfrm>
            <a:off x="4521434" y="3754275"/>
            <a:ext cx="80085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VOD Station</a:t>
            </a:r>
          </a:p>
        </p:txBody>
      </p:sp>
      <p:pic>
        <p:nvPicPr>
          <p:cNvPr id="570" name="Contents Management System.png" descr="Contents Management Syst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083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Media Connect Center.png" descr="Media Connect Cen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752" y="3161333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Video Player.png" descr="Video Play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008" y="3161333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VOD Station.png" descr="VOD Stati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263" y="3161333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23247C3A-B00F-F74F-A3AB-F573DEA000C1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7D270CD6-2815-C343-BEEE-5F1DD7E32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1C500F28-66AF-C241-A122-46A76762A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3A302FDF-6AF9-904B-9BDB-1DCEC2718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91FB3018-D3C9-1147-935D-9966F990146A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24458161-D700-924F-8AF9-113005F604E7}"/>
              </a:ext>
            </a:extLst>
          </p:cNvPr>
          <p:cNvSpPr txBox="1"/>
          <p:nvPr/>
        </p:nvSpPr>
        <p:spPr>
          <a:xfrm>
            <a:off x="4371873" y="2508150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Live Transcoder</a:t>
            </a:r>
            <a:endParaRPr lang="ko-KR" alt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52C492-6325-FF4B-A00F-3582268A980F}"/>
              </a:ext>
            </a:extLst>
          </p:cNvPr>
          <p:cNvSpPr txBox="1"/>
          <p:nvPr/>
        </p:nvSpPr>
        <p:spPr>
          <a:xfrm>
            <a:off x="3183652" y="2508150"/>
            <a:ext cx="8499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Station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19258BD-CB85-F84C-AB91-FBB11E48524B}"/>
              </a:ext>
            </a:extLst>
          </p:cNvPr>
          <p:cNvSpPr txBox="1"/>
          <p:nvPr/>
        </p:nvSpPr>
        <p:spPr>
          <a:xfrm>
            <a:off x="1737348" y="2508150"/>
            <a:ext cx="1116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kumimoji="1" lang="en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Optimzier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0AA49EF8-48E8-164B-ADA6-96DC4F283AF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380008" y="1919174"/>
            <a:ext cx="457200" cy="457200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DF8243A3-582C-B84E-B3B8-BB1CA18AD99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089601" y="1919174"/>
            <a:ext cx="411505" cy="411505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0517DC0F-4BFD-2F44-8E26-0B6302E3FEF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693263" y="1919174"/>
            <a:ext cx="457200" cy="4572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8F4EA1E-8BA9-5C44-B2DE-86DF74B3AAAC}"/>
              </a:ext>
            </a:extLst>
          </p:cNvPr>
          <p:cNvSpPr txBox="1"/>
          <p:nvPr/>
        </p:nvSpPr>
        <p:spPr>
          <a:xfrm>
            <a:off x="8297370" y="2508150"/>
            <a:ext cx="1143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VOD Transcoder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CD44675-3675-6647-A21C-E70C365861B3}"/>
              </a:ext>
            </a:extLst>
          </p:cNvPr>
          <p:cNvSpPr txBox="1"/>
          <p:nvPr/>
        </p:nvSpPr>
        <p:spPr>
          <a:xfrm>
            <a:off x="7101776" y="2508150"/>
            <a:ext cx="8931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 Station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53AB083-D426-7D47-9482-9A73945BDAEC}"/>
              </a:ext>
            </a:extLst>
          </p:cNvPr>
          <p:cNvSpPr txBox="1"/>
          <p:nvPr/>
        </p:nvSpPr>
        <p:spPr>
          <a:xfrm>
            <a:off x="5968895" y="2508150"/>
            <a:ext cx="532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396286C4-7F88-C446-91EB-00B172F1284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7319773" y="1919174"/>
            <a:ext cx="457200" cy="457200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674DE7E5-6DE1-F449-B77C-A7ECEC5E4AE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029401" y="1919174"/>
            <a:ext cx="411505" cy="411505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D79107B4-BE04-BF40-AD39-3514A892483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8640401" y="1919174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Box 23"/>
          <p:cNvSpPr txBox="1"/>
          <p:nvPr/>
        </p:nvSpPr>
        <p:spPr>
          <a:xfrm>
            <a:off x="1687265" y="1139264"/>
            <a:ext cx="736362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Global</a:t>
            </a:r>
          </a:p>
        </p:txBody>
      </p:sp>
      <p:sp>
        <p:nvSpPr>
          <p:cNvPr id="576" name="직선 연결선[R] 24"/>
          <p:cNvSpPr/>
          <p:nvPr/>
        </p:nvSpPr>
        <p:spPr>
          <a:xfrm>
            <a:off x="2604091" y="1329389"/>
            <a:ext cx="8229401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77" name="그림 27" descr="그림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008" y="1919174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TextBox 28"/>
          <p:cNvSpPr txBox="1"/>
          <p:nvPr/>
        </p:nvSpPr>
        <p:spPr>
          <a:xfrm>
            <a:off x="3158486" y="2508150"/>
            <a:ext cx="90024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Global Region</a:t>
            </a:r>
          </a:p>
        </p:txBody>
      </p:sp>
      <p:grpSp>
        <p:nvGrpSpPr>
          <p:cNvPr id="581" name="그룹 13"/>
          <p:cNvGrpSpPr/>
          <p:nvPr/>
        </p:nvGrpSpPr>
        <p:grpSpPr>
          <a:xfrm>
            <a:off x="1828400" y="1926825"/>
            <a:ext cx="933908" cy="949630"/>
            <a:chOff x="5184" y="0"/>
            <a:chExt cx="933907" cy="949629"/>
          </a:xfrm>
        </p:grpSpPr>
        <p:pic>
          <p:nvPicPr>
            <p:cNvPr id="579" name="그림 29" descr="그림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384" y="0"/>
              <a:ext cx="411506" cy="411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0" name="TextBox 30"/>
            <p:cNvSpPr txBox="1"/>
            <p:nvPr/>
          </p:nvSpPr>
          <p:spPr>
            <a:xfrm>
              <a:off x="5184" y="549521"/>
              <a:ext cx="933907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000">
                  <a:solidFill>
                    <a:srgbClr val="AFABA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Global </a:t>
              </a:r>
            </a:p>
            <a:p>
              <a:pPr algn="ctr">
                <a:defRPr sz="1000">
                  <a:solidFill>
                    <a:srgbClr val="AFABA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Latency Status</a:t>
              </a:r>
            </a:p>
          </p:txBody>
        </p:sp>
      </p:grpSp>
      <p:sp>
        <p:nvSpPr>
          <p:cNvPr id="582" name="TextBox 31"/>
          <p:cNvSpPr txBox="1"/>
          <p:nvPr/>
        </p:nvSpPr>
        <p:spPr>
          <a:xfrm>
            <a:off x="1687265" y="3282858"/>
            <a:ext cx="668894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Game</a:t>
            </a:r>
          </a:p>
        </p:txBody>
      </p:sp>
      <p:sp>
        <p:nvSpPr>
          <p:cNvPr id="583" name="직선 연결선[R] 32"/>
          <p:cNvSpPr/>
          <p:nvPr/>
        </p:nvSpPr>
        <p:spPr>
          <a:xfrm>
            <a:off x="2547055" y="3472981"/>
            <a:ext cx="3051772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4" name="TextBox 35"/>
          <p:cNvSpPr txBox="1"/>
          <p:nvPr/>
        </p:nvSpPr>
        <p:spPr>
          <a:xfrm>
            <a:off x="1987097" y="4619940"/>
            <a:ext cx="61651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Gamepot</a:t>
            </a:r>
          </a:p>
        </p:txBody>
      </p:sp>
      <p:pic>
        <p:nvPicPr>
          <p:cNvPr id="585" name="그림 37" descr="그림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600" y="4114889"/>
            <a:ext cx="411506" cy="4115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0" name="그룹 9"/>
          <p:cNvGrpSpPr/>
          <p:nvPr/>
        </p:nvGrpSpPr>
        <p:grpSpPr>
          <a:xfrm>
            <a:off x="6921929" y="3282858"/>
            <a:ext cx="3911563" cy="1583302"/>
            <a:chOff x="0" y="0"/>
            <a:chExt cx="3911562" cy="1583301"/>
          </a:xfrm>
        </p:grpSpPr>
        <p:sp>
          <p:nvSpPr>
            <p:cNvPr id="586" name="TextBox 51"/>
            <p:cNvSpPr txBox="1"/>
            <p:nvPr/>
          </p:nvSpPr>
          <p:spPr>
            <a:xfrm>
              <a:off x="0" y="0"/>
              <a:ext cx="408841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 b="1">
                  <a:solidFill>
                    <a:srgbClr val="4D4E4D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IoT</a:t>
              </a:r>
            </a:p>
          </p:txBody>
        </p:sp>
        <p:sp>
          <p:nvSpPr>
            <p:cNvPr id="587" name="직선 연결선[R] 52"/>
            <p:cNvSpPr/>
            <p:nvPr/>
          </p:nvSpPr>
          <p:spPr>
            <a:xfrm>
              <a:off x="446722" y="169277"/>
              <a:ext cx="3464840" cy="20847"/>
            </a:xfrm>
            <a:prstGeom prst="line">
              <a:avLst/>
            </a:prstGeom>
            <a:noFill/>
            <a:ln w="9525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8" name="TextBox 53"/>
            <p:cNvSpPr txBox="1"/>
            <p:nvPr/>
          </p:nvSpPr>
          <p:spPr>
            <a:xfrm>
              <a:off x="129111" y="1337082"/>
              <a:ext cx="957953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AFABAB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Cloud IoT Core</a:t>
              </a:r>
            </a:p>
          </p:txBody>
        </p:sp>
        <p:pic>
          <p:nvPicPr>
            <p:cNvPr id="589" name="그림 54" descr="그림 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336" y="832031"/>
              <a:ext cx="411506" cy="411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6" name="TextBox 35"/>
          <p:cNvSpPr txBox="1"/>
          <p:nvPr/>
        </p:nvSpPr>
        <p:spPr>
          <a:xfrm>
            <a:off x="3236231" y="4619940"/>
            <a:ext cx="74475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Game Chat</a:t>
            </a:r>
          </a:p>
        </p:txBody>
      </p:sp>
      <p:sp>
        <p:nvSpPr>
          <p:cNvPr id="597" name="TextBox 35"/>
          <p:cNvSpPr txBox="1"/>
          <p:nvPr/>
        </p:nvSpPr>
        <p:spPr>
          <a:xfrm>
            <a:off x="4510213" y="4619940"/>
            <a:ext cx="8233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GameReport</a:t>
            </a:r>
          </a:p>
        </p:txBody>
      </p:sp>
      <p:pic>
        <p:nvPicPr>
          <p:cNvPr id="598" name="Game Chat.png" descr="Game Ch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855" y="4114889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GameReport.png" descr="GameRepor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0416" y="4114889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31418DAA-E7A2-1B49-9686-DE8EE7211F30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1B80BD82-7124-814E-B824-56986096D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2370C7A5-7006-6449-9D67-E1E8E3AAE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2DAD4EA5-5DAE-0346-8F3F-5BDA9CD3F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9608F641-33DF-9149-890C-ED52866D1E8C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TextBox 23"/>
          <p:cNvSpPr txBox="1"/>
          <p:nvPr/>
        </p:nvSpPr>
        <p:spPr>
          <a:xfrm>
            <a:off x="1687265" y="1139264"/>
            <a:ext cx="510541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ETC</a:t>
            </a:r>
          </a:p>
        </p:txBody>
      </p:sp>
      <p:sp>
        <p:nvSpPr>
          <p:cNvPr id="602" name="직선 연결선[R] 24"/>
          <p:cNvSpPr/>
          <p:nvPr/>
        </p:nvSpPr>
        <p:spPr>
          <a:xfrm>
            <a:off x="2368421" y="1329389"/>
            <a:ext cx="3212228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3" name="그룹 13"/>
          <p:cNvSpPr/>
          <p:nvPr/>
        </p:nvSpPr>
        <p:spPr>
          <a:xfrm>
            <a:off x="2295353" y="2459176"/>
            <a:ext cx="1270001" cy="1270001"/>
          </a:xfrm>
          <a:prstGeom prst="line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Tmax</a:t>
            </a:r>
            <a:endParaRPr dirty="0"/>
          </a:p>
        </p:txBody>
      </p:sp>
      <p:sp>
        <p:nvSpPr>
          <p:cNvPr id="604" name="TextBox 31"/>
          <p:cNvSpPr txBox="1"/>
          <p:nvPr/>
        </p:nvSpPr>
        <p:spPr>
          <a:xfrm>
            <a:off x="1687265" y="3282858"/>
            <a:ext cx="1188205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Blockchain</a:t>
            </a:r>
          </a:p>
        </p:txBody>
      </p:sp>
      <p:sp>
        <p:nvSpPr>
          <p:cNvPr id="605" name="직선 연결선[R] 32"/>
          <p:cNvSpPr/>
          <p:nvPr/>
        </p:nvSpPr>
        <p:spPr>
          <a:xfrm>
            <a:off x="3064704" y="3472981"/>
            <a:ext cx="2534123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6" name="TextBox 35"/>
          <p:cNvSpPr txBox="1"/>
          <p:nvPr/>
        </p:nvSpPr>
        <p:spPr>
          <a:xfrm>
            <a:off x="1709777" y="4619940"/>
            <a:ext cx="117115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Blockchain Service</a:t>
            </a:r>
          </a:p>
        </p:txBody>
      </p:sp>
      <p:grpSp>
        <p:nvGrpSpPr>
          <p:cNvPr id="610" name="그룹 9"/>
          <p:cNvGrpSpPr/>
          <p:nvPr/>
        </p:nvGrpSpPr>
        <p:grpSpPr>
          <a:xfrm>
            <a:off x="6921929" y="3282858"/>
            <a:ext cx="3911563" cy="1583302"/>
            <a:chOff x="0" y="0"/>
            <a:chExt cx="3911562" cy="1583301"/>
          </a:xfrm>
        </p:grpSpPr>
        <p:sp>
          <p:nvSpPr>
            <p:cNvPr id="607" name="TextBox 51"/>
            <p:cNvSpPr txBox="1"/>
            <p:nvPr/>
          </p:nvSpPr>
          <p:spPr>
            <a:xfrm>
              <a:off x="0" y="0"/>
              <a:ext cx="1018441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 b="1">
                  <a:solidFill>
                    <a:srgbClr val="4D4E4D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Migration</a:t>
              </a:r>
            </a:p>
          </p:txBody>
        </p:sp>
        <p:sp>
          <p:nvSpPr>
            <p:cNvPr id="608" name="직선 연결선[R] 52"/>
            <p:cNvSpPr/>
            <p:nvPr/>
          </p:nvSpPr>
          <p:spPr>
            <a:xfrm>
              <a:off x="1164019" y="190123"/>
              <a:ext cx="2747543" cy="1"/>
            </a:xfrm>
            <a:prstGeom prst="line">
              <a:avLst/>
            </a:prstGeom>
            <a:noFill/>
            <a:ln w="9525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9" name="TextBox 53"/>
            <p:cNvSpPr txBox="1"/>
            <p:nvPr/>
          </p:nvSpPr>
          <p:spPr>
            <a:xfrm>
              <a:off x="97051" y="1337082"/>
              <a:ext cx="1022073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AFABAB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Object Migration</a:t>
              </a:r>
            </a:p>
          </p:txBody>
        </p:sp>
      </p:grpSp>
      <p:grpSp>
        <p:nvGrpSpPr>
          <p:cNvPr id="619" name="그룹 9"/>
          <p:cNvGrpSpPr/>
          <p:nvPr/>
        </p:nvGrpSpPr>
        <p:grpSpPr>
          <a:xfrm>
            <a:off x="6921929" y="1161958"/>
            <a:ext cx="3911562" cy="2607083"/>
            <a:chOff x="44038" y="0"/>
            <a:chExt cx="3911561" cy="2607082"/>
          </a:xfrm>
        </p:grpSpPr>
        <p:sp>
          <p:nvSpPr>
            <p:cNvPr id="616" name="TextBox 51"/>
            <p:cNvSpPr/>
            <p:nvPr/>
          </p:nvSpPr>
          <p:spPr>
            <a:xfrm>
              <a:off x="44038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 b="1">
                  <a:solidFill>
                    <a:srgbClr val="4D4E4D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Finance</a:t>
              </a:r>
            </a:p>
          </p:txBody>
        </p:sp>
        <p:sp>
          <p:nvSpPr>
            <p:cNvPr id="617" name="직선 연결선[R] 52"/>
            <p:cNvSpPr/>
            <p:nvPr/>
          </p:nvSpPr>
          <p:spPr>
            <a:xfrm>
              <a:off x="1048899" y="190123"/>
              <a:ext cx="2906701" cy="1"/>
            </a:xfrm>
            <a:prstGeom prst="line">
              <a:avLst/>
            </a:prstGeom>
            <a:noFill/>
            <a:ln w="9525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8" name="TextBox 53"/>
            <p:cNvSpPr/>
            <p:nvPr/>
          </p:nvSpPr>
          <p:spPr>
            <a:xfrm>
              <a:off x="652126" y="133708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AFABAB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Public Finance Cloud</a:t>
              </a:r>
            </a:p>
          </p:txBody>
        </p:sp>
      </p:grpSp>
      <p:pic>
        <p:nvPicPr>
          <p:cNvPr id="620" name="Tmax.png" descr="Tma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00" y="1909654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Public Finance Cloud.png" descr="Public Finance 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570" y="1909654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2" name="Black.png" descr="Bla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600" y="4069195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Black.png" descr="Bla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570" y="4069195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086A447D-89D6-DC4F-B4EF-6040157D1A32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AF9B5EAC-09FB-DA46-9549-16E753CE0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F35C657E-646F-B446-BB15-4744DDB00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0921D7B1-05DD-7441-8D18-055A21CE1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353A4566-B8E0-744E-8290-A9C3658A4604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830BFF05-AC8C-F148-98C6-D337B2473383}"/>
              </a:ext>
            </a:extLst>
          </p:cNvPr>
          <p:cNvSpPr txBox="1"/>
          <p:nvPr/>
        </p:nvSpPr>
        <p:spPr>
          <a:xfrm>
            <a:off x="1641545" y="1139265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직선 연결선[R] 43">
            <a:extLst>
              <a:ext uri="{FF2B5EF4-FFF2-40B4-BE49-F238E27FC236}">
                <a16:creationId xmlns:a16="http://schemas.microsoft.com/office/drawing/2014/main" id="{0AA5F32E-C485-034E-8C1A-583D0FFD58FA}"/>
              </a:ext>
            </a:extLst>
          </p:cNvPr>
          <p:cNvCxnSpPr>
            <a:cxnSpLocks/>
          </p:cNvCxnSpPr>
          <p:nvPr/>
        </p:nvCxnSpPr>
        <p:spPr>
          <a:xfrm>
            <a:off x="2321148" y="1308542"/>
            <a:ext cx="8460000" cy="2084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69978788-1171-B346-BA29-7B1FFD4DD859}"/>
              </a:ext>
            </a:extLst>
          </p:cNvPr>
          <p:cNvGrpSpPr/>
          <p:nvPr/>
        </p:nvGrpSpPr>
        <p:grpSpPr>
          <a:xfrm>
            <a:off x="1732397" y="1916968"/>
            <a:ext cx="7438544" cy="946694"/>
            <a:chOff x="1672437" y="1916968"/>
            <a:chExt cx="7438544" cy="9466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4A9A3-EA05-154E-8FDE-EEAC55C82315}"/>
                </a:ext>
              </a:extLst>
            </p:cNvPr>
            <p:cNvSpPr txBox="1"/>
            <p:nvPr/>
          </p:nvSpPr>
          <p:spPr>
            <a:xfrm>
              <a:off x="1672437" y="2471385"/>
              <a:ext cx="11544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ctr">
                <a:defRPr kumimoji="1" sz="100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" altLang="ko-KR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Internet Gateway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C498A6-D621-1848-93FC-7004168B7412}"/>
                </a:ext>
              </a:extLst>
            </p:cNvPr>
            <p:cNvSpPr txBox="1"/>
            <p:nvPr/>
          </p:nvSpPr>
          <p:spPr>
            <a:xfrm>
              <a:off x="6809797" y="2463552"/>
              <a:ext cx="14350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" altLang="ko-KR" sz="1000" dirty="0">
                  <a:solidFill>
                    <a:schemeClr val="bg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VPC</a:t>
              </a:r>
            </a:p>
            <a:p>
              <a:pPr algn="ctr"/>
              <a:r>
                <a:rPr kumimoji="1" lang="en" altLang="ko-KR" sz="1000" dirty="0">
                  <a:solidFill>
                    <a:schemeClr val="bg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(Virtual Private Cloud)</a:t>
              </a:r>
              <a:endParaRPr kumimoji="1" lang="ko-KR" altLang="en-US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A33304-2A95-BB46-A894-37B7B7A62FC2}"/>
                </a:ext>
              </a:extLst>
            </p:cNvPr>
            <p:cNvSpPr txBox="1"/>
            <p:nvPr/>
          </p:nvSpPr>
          <p:spPr>
            <a:xfrm>
              <a:off x="3301786" y="2471385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1000" dirty="0">
                  <a:solidFill>
                    <a:schemeClr val="bg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NIC</a:t>
              </a:r>
              <a:endParaRPr kumimoji="1" lang="ko-KR" altLang="en-US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2EC4FD5-6078-094A-A147-001598FE4D6B}"/>
                </a:ext>
              </a:extLst>
            </p:cNvPr>
            <p:cNvSpPr txBox="1"/>
            <p:nvPr/>
          </p:nvSpPr>
          <p:spPr>
            <a:xfrm>
              <a:off x="4131291" y="2471385"/>
              <a:ext cx="1398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" altLang="ko-KR" sz="1000" dirty="0">
                  <a:solidFill>
                    <a:schemeClr val="bg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Premise Gateway</a:t>
              </a:r>
              <a:endParaRPr kumimoji="1" lang="ko-KR" altLang="en-US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96EC05-9385-F04D-9B5E-BE889C724685}"/>
                </a:ext>
              </a:extLst>
            </p:cNvPr>
            <p:cNvSpPr txBox="1"/>
            <p:nvPr/>
          </p:nvSpPr>
          <p:spPr>
            <a:xfrm>
              <a:off x="5898315" y="2471385"/>
              <a:ext cx="5677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" altLang="ko-KR" sz="1000" dirty="0">
                  <a:solidFill>
                    <a:schemeClr val="bg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Router</a:t>
              </a:r>
              <a:endParaRPr kumimoji="1" lang="ko-KR" altLang="en-US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A0A1E4-75BB-2442-813F-B4197806D01B}"/>
                </a:ext>
              </a:extLst>
            </p:cNvPr>
            <p:cNvSpPr txBox="1"/>
            <p:nvPr/>
          </p:nvSpPr>
          <p:spPr>
            <a:xfrm>
              <a:off x="8653781" y="2471385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" altLang="ko-KR" sz="1000" dirty="0">
                  <a:solidFill>
                    <a:schemeClr val="bg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VPG</a:t>
              </a:r>
              <a:endParaRPr kumimoji="1" lang="ko-KR" altLang="en-US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F1AE7731-58AF-5B4B-8C1E-5AF33634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2021079" y="1916968"/>
              <a:ext cx="457200" cy="457200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0AFA5928-CFEA-2242-9861-9C3BECA1F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294682" y="1926361"/>
              <a:ext cx="457200" cy="457200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2A63DA5F-B787-B441-8104-8B8B2986C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280137" y="1926361"/>
              <a:ext cx="457200" cy="457200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4434AD24-BE4B-A649-A668-4B5BEC913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601761" y="1934194"/>
              <a:ext cx="457200" cy="457200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B5EEF1B6-D477-D84D-A836-CA1C2D07B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5953607" y="1939733"/>
              <a:ext cx="457200" cy="457200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5DA2330C-DADE-D548-B780-107C8B558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8653781" y="1934194"/>
              <a:ext cx="457200" cy="457200"/>
            </a:xfrm>
            <a:prstGeom prst="rect">
              <a:avLst/>
            </a:prstGeom>
          </p:spPr>
        </p:pic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A9896B3-1280-0F4A-809C-80DC6E01FEED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F39FC4D2-88D2-D840-AAF2-BCB3FBDFA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583298EF-06B8-9B41-917C-96A83A4ED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BA236654-25AB-2A45-BE53-63893845B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72E9A895-E95B-5742-AC6D-4578D4AD0DBE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03372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4486410" y="1174684"/>
            <a:ext cx="4989936" cy="5392454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31D4207-EC3C-EB47-9644-B6B2E5EF29AB}"/>
              </a:ext>
            </a:extLst>
          </p:cNvPr>
          <p:cNvSpPr/>
          <p:nvPr/>
        </p:nvSpPr>
        <p:spPr>
          <a:xfrm>
            <a:off x="5720819" y="5466229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242979B9-7F2A-FC43-8730-17DD28D22ABA}"/>
              </a:ext>
            </a:extLst>
          </p:cNvPr>
          <p:cNvSpPr/>
          <p:nvPr/>
        </p:nvSpPr>
        <p:spPr>
          <a:xfrm>
            <a:off x="5812590" y="5545126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B805A6A7-7BCA-7E44-867A-C0E113A0189D}"/>
              </a:ext>
            </a:extLst>
          </p:cNvPr>
          <p:cNvSpPr/>
          <p:nvPr/>
        </p:nvSpPr>
        <p:spPr>
          <a:xfrm>
            <a:off x="6479652" y="5545126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D480ED4-6A6C-5F4E-84FF-B50AE300BF0C}"/>
              </a:ext>
            </a:extLst>
          </p:cNvPr>
          <p:cNvSpPr/>
          <p:nvPr/>
        </p:nvSpPr>
        <p:spPr>
          <a:xfrm>
            <a:off x="5867315" y="1898102"/>
            <a:ext cx="2228127" cy="949271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1" name="자유형 50">
            <a:extLst>
              <a:ext uri="{FF2B5EF4-FFF2-40B4-BE49-F238E27FC236}">
                <a16:creationId xmlns:a16="http://schemas.microsoft.com/office/drawing/2014/main" id="{E729DCF1-5010-0D48-82E4-771EF7DE382C}"/>
              </a:ext>
            </a:extLst>
          </p:cNvPr>
          <p:cNvSpPr/>
          <p:nvPr/>
        </p:nvSpPr>
        <p:spPr>
          <a:xfrm rot="16200000">
            <a:off x="6696512" y="1465868"/>
            <a:ext cx="569732" cy="2092553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335" y="1324840"/>
            <a:ext cx="303836" cy="30383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42E1BF3-A851-7942-8FDA-C10D54165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005" y="1969033"/>
            <a:ext cx="300348" cy="30034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212E9BF-7279-DC4B-99A6-EAF0D47CA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346" y="2366101"/>
            <a:ext cx="302400" cy="302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2DBDE3F-4F23-FD4F-AEEC-FA1ABB159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641" y="5613425"/>
            <a:ext cx="280515" cy="28051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72A26AA-7D78-8645-B841-C2AF3189F6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9826" y="5616932"/>
            <a:ext cx="254935" cy="254935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7EF0D204-3B72-C849-83F6-4A4BAEB36069}"/>
              </a:ext>
            </a:extLst>
          </p:cNvPr>
          <p:cNvSpPr/>
          <p:nvPr/>
        </p:nvSpPr>
        <p:spPr>
          <a:xfrm>
            <a:off x="3297660" y="430306"/>
            <a:ext cx="605118" cy="605118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A571920-F091-FB41-91DD-0BB8A952C9D0}"/>
              </a:ext>
            </a:extLst>
          </p:cNvPr>
          <p:cNvSpPr/>
          <p:nvPr/>
        </p:nvSpPr>
        <p:spPr>
          <a:xfrm>
            <a:off x="9829177" y="4390465"/>
            <a:ext cx="605118" cy="605118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7D5181D-CA21-BB4B-91C0-FEAE74B17847}"/>
              </a:ext>
            </a:extLst>
          </p:cNvPr>
          <p:cNvSpPr/>
          <p:nvPr/>
        </p:nvSpPr>
        <p:spPr>
          <a:xfrm>
            <a:off x="9829177" y="5304865"/>
            <a:ext cx="605118" cy="605118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E4F0EA8-6425-1447-9DF1-417E99F91B31}"/>
              </a:ext>
            </a:extLst>
          </p:cNvPr>
          <p:cNvSpPr/>
          <p:nvPr/>
        </p:nvSpPr>
        <p:spPr>
          <a:xfrm>
            <a:off x="4974734" y="5466229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6772AB6-AC8B-564F-A3FF-6160FDD5DF80}"/>
              </a:ext>
            </a:extLst>
          </p:cNvPr>
          <p:cNvSpPr/>
          <p:nvPr/>
        </p:nvSpPr>
        <p:spPr>
          <a:xfrm>
            <a:off x="7752687" y="5466229"/>
            <a:ext cx="1207626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F153A37-484B-6249-912E-AF6641809AA2}"/>
              </a:ext>
            </a:extLst>
          </p:cNvPr>
          <p:cNvSpPr/>
          <p:nvPr/>
        </p:nvSpPr>
        <p:spPr>
          <a:xfrm>
            <a:off x="9636126" y="1174684"/>
            <a:ext cx="991221" cy="1420017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AA3565F-C734-0141-93BA-7F3AAC319491}"/>
              </a:ext>
            </a:extLst>
          </p:cNvPr>
          <p:cNvSpPr/>
          <p:nvPr/>
        </p:nvSpPr>
        <p:spPr>
          <a:xfrm>
            <a:off x="6252173" y="3657453"/>
            <a:ext cx="1458411" cy="949271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0C8AA185-BAF9-D64B-A5E1-6CCC4865D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112" y="2366101"/>
            <a:ext cx="300348" cy="30034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736FC165-6477-084E-8F11-06594FA32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783" y="2366101"/>
            <a:ext cx="300348" cy="300348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B2E19AA1-BCCE-B24C-B521-F87064028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748" y="2366101"/>
            <a:ext cx="300348" cy="300348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52B8CCED-F588-1041-A363-35C9BA578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523" y="5607487"/>
            <a:ext cx="280515" cy="28051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794E75B5-D65D-754A-A9CC-1F4680492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7586" y="5607487"/>
            <a:ext cx="280515" cy="280515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DD9DF33B-DB4A-1546-B3FA-0D0292A180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1086" y="1358268"/>
            <a:ext cx="241300" cy="266700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4D3FE31B-C553-5E43-8AC9-31BC544DBB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4736" y="4566024"/>
            <a:ext cx="254000" cy="25400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CD4D54B4-296D-8E45-9A72-1D80BE7915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4736" y="5492519"/>
            <a:ext cx="254000" cy="22981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A3157A2C-8621-3040-BDC6-9454BE95F9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98386" y="1973000"/>
            <a:ext cx="266700" cy="26670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F5A9D380-057C-BF4F-A5D4-4DA4706FBD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52316" y="5621438"/>
            <a:ext cx="266700" cy="2667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18068080-E4D6-F647-B2F4-B546DFB31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4226" y="5623273"/>
            <a:ext cx="266700" cy="26670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4247C4E3-560A-3749-9EEE-5000431165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8682" y="607808"/>
            <a:ext cx="272172" cy="259211"/>
          </a:xfrm>
          <a:prstGeom prst="rect">
            <a:avLst/>
          </a:prstGeom>
        </p:spPr>
      </p:pic>
      <p:sp>
        <p:nvSpPr>
          <p:cNvPr id="64" name="직사각형 63">
            <a:extLst>
              <a:ext uri="{FF2B5EF4-FFF2-40B4-BE49-F238E27FC236}">
                <a16:creationId xmlns:a16="http://schemas.microsoft.com/office/drawing/2014/main" id="{7CE623FB-9A66-7846-95ED-116CD650FB22}"/>
              </a:ext>
            </a:extLst>
          </p:cNvPr>
          <p:cNvSpPr/>
          <p:nvPr/>
        </p:nvSpPr>
        <p:spPr>
          <a:xfrm>
            <a:off x="4093725" y="430912"/>
            <a:ext cx="2017059" cy="605118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7E4388BF-CB1D-A44B-861A-3CAAF49CA2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11825" y="527099"/>
            <a:ext cx="266787" cy="26678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3A1457CC-1F31-CA48-9340-78CCCFBBB46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91665" y="568566"/>
            <a:ext cx="275779" cy="183852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AAA71A4E-F28D-144E-87EC-364F4EC6637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19937" y="568566"/>
            <a:ext cx="288910" cy="18385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16FE9448-09E7-8F4D-A645-E25379045906}"/>
              </a:ext>
            </a:extLst>
          </p:cNvPr>
          <p:cNvSpPr txBox="1"/>
          <p:nvPr/>
        </p:nvSpPr>
        <p:spPr>
          <a:xfrm>
            <a:off x="4133636" y="802700"/>
            <a:ext cx="6209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kumimoji="1" lang="en-US" altLang="ko-KR" sz="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-DDoS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B561182-2E73-DE43-90D7-2CDCA8AF5C10}"/>
              </a:ext>
            </a:extLst>
          </p:cNvPr>
          <p:cNvSpPr txBox="1"/>
          <p:nvPr/>
        </p:nvSpPr>
        <p:spPr>
          <a:xfrm>
            <a:off x="4626238" y="80270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5ED9916-C94E-9A43-A2C1-C189BE11454F}"/>
              </a:ext>
            </a:extLst>
          </p:cNvPr>
          <p:cNvSpPr txBox="1"/>
          <p:nvPr/>
        </p:nvSpPr>
        <p:spPr>
          <a:xfrm>
            <a:off x="5077466" y="80270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FD97699-2ADE-234A-B8E5-1509514DB92A}"/>
              </a:ext>
            </a:extLst>
          </p:cNvPr>
          <p:cNvSpPr txBox="1"/>
          <p:nvPr/>
        </p:nvSpPr>
        <p:spPr>
          <a:xfrm>
            <a:off x="5528457" y="80270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WAF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8AD1676-58E5-1F4D-997B-BC65F6A6D727}"/>
              </a:ext>
            </a:extLst>
          </p:cNvPr>
          <p:cNvSpPr txBox="1"/>
          <p:nvPr/>
        </p:nvSpPr>
        <p:spPr>
          <a:xfrm>
            <a:off x="3209077" y="183086"/>
            <a:ext cx="1283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Monitoring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직선 연결선[R] 75">
            <a:extLst>
              <a:ext uri="{FF2B5EF4-FFF2-40B4-BE49-F238E27FC236}">
                <a16:creationId xmlns:a16="http://schemas.microsoft.com/office/drawing/2014/main" id="{EAC79654-46D3-5643-9EB2-F50BD64C715E}"/>
              </a:ext>
            </a:extLst>
          </p:cNvPr>
          <p:cNvCxnSpPr>
            <a:stCxn id="15" idx="3"/>
            <a:endCxn id="64" idx="1"/>
          </p:cNvCxnSpPr>
          <p:nvPr/>
        </p:nvCxnSpPr>
        <p:spPr>
          <a:xfrm>
            <a:off x="3902778" y="732865"/>
            <a:ext cx="190947" cy="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7136940" y="1360965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90561DE-EF04-3141-BEDA-4A4189DCCC2C}"/>
              </a:ext>
            </a:extLst>
          </p:cNvPr>
          <p:cNvSpPr txBox="1"/>
          <p:nvPr/>
        </p:nvSpPr>
        <p:spPr>
          <a:xfrm>
            <a:off x="6401365" y="1994299"/>
            <a:ext cx="7574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id="{7D193111-6615-CF43-A5F3-242719D928F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59308" y="2435944"/>
            <a:ext cx="241300" cy="152400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77948" y="290862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6156670" y="384534"/>
            <a:ext cx="615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393D87E7-AFE5-4D42-92F5-0B8807BFF9AF}"/>
              </a:ext>
            </a:extLst>
          </p:cNvPr>
          <p:cNvCxnSpPr>
            <a:cxnSpLocks/>
          </p:cNvCxnSpPr>
          <p:nvPr/>
        </p:nvCxnSpPr>
        <p:spPr>
          <a:xfrm>
            <a:off x="6981378" y="745391"/>
            <a:ext cx="0" cy="54479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id="{A977729F-D341-E541-8201-4B5A2EA70BD9}"/>
              </a:ext>
            </a:extLst>
          </p:cNvPr>
          <p:cNvCxnSpPr>
            <a:cxnSpLocks/>
          </p:cNvCxnSpPr>
          <p:nvPr/>
        </p:nvCxnSpPr>
        <p:spPr>
          <a:xfrm flipH="1">
            <a:off x="6164053" y="920706"/>
            <a:ext cx="754493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91">
            <a:extLst>
              <a:ext uri="{FF2B5EF4-FFF2-40B4-BE49-F238E27FC236}">
                <a16:creationId xmlns:a16="http://schemas.microsoft.com/office/drawing/2014/main" id="{7BA029EC-1728-0B49-A169-90E810E40D61}"/>
              </a:ext>
            </a:extLst>
          </p:cNvPr>
          <p:cNvCxnSpPr>
            <a:cxnSpLocks/>
          </p:cNvCxnSpPr>
          <p:nvPr/>
        </p:nvCxnSpPr>
        <p:spPr>
          <a:xfrm>
            <a:off x="6981378" y="1641202"/>
            <a:ext cx="0" cy="20643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30DC88EA-93B3-0840-A3E2-60DDDDFBA6F7}"/>
              </a:ext>
            </a:extLst>
          </p:cNvPr>
          <p:cNvSpPr txBox="1"/>
          <p:nvPr/>
        </p:nvSpPr>
        <p:spPr>
          <a:xfrm>
            <a:off x="4783498" y="2220500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id="{54DA4D68-2175-4C49-BC0C-7554897FF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335" y="3097273"/>
            <a:ext cx="303836" cy="303836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5585903B-D723-6442-8857-E68093655A01}"/>
              </a:ext>
            </a:extLst>
          </p:cNvPr>
          <p:cNvSpPr txBox="1"/>
          <p:nvPr/>
        </p:nvSpPr>
        <p:spPr>
          <a:xfrm>
            <a:off x="7136940" y="3133398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0" name="그림 99">
            <a:extLst>
              <a:ext uri="{FF2B5EF4-FFF2-40B4-BE49-F238E27FC236}">
                <a16:creationId xmlns:a16="http://schemas.microsoft.com/office/drawing/2014/main" id="{2E35561A-E67D-614F-A33B-B9201B8DB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650" y="4882232"/>
            <a:ext cx="303836" cy="303836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4294AF31-9BF4-0F40-997A-9E0A8BEDCD92}"/>
              </a:ext>
            </a:extLst>
          </p:cNvPr>
          <p:cNvSpPr txBox="1"/>
          <p:nvPr/>
        </p:nvSpPr>
        <p:spPr>
          <a:xfrm>
            <a:off x="7136940" y="4918357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2" name="직선 화살표 연결선 101">
            <a:extLst>
              <a:ext uri="{FF2B5EF4-FFF2-40B4-BE49-F238E27FC236}">
                <a16:creationId xmlns:a16="http://schemas.microsoft.com/office/drawing/2014/main" id="{0012287C-A888-2341-80CD-E4B45229CFC4}"/>
              </a:ext>
            </a:extLst>
          </p:cNvPr>
          <p:cNvCxnSpPr>
            <a:cxnSpLocks/>
          </p:cNvCxnSpPr>
          <p:nvPr/>
        </p:nvCxnSpPr>
        <p:spPr>
          <a:xfrm>
            <a:off x="6981378" y="2893805"/>
            <a:ext cx="0" cy="20643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화살표 연결선 102">
            <a:extLst>
              <a:ext uri="{FF2B5EF4-FFF2-40B4-BE49-F238E27FC236}">
                <a16:creationId xmlns:a16="http://schemas.microsoft.com/office/drawing/2014/main" id="{1B705223-2AD3-3845-A26B-577406E68462}"/>
              </a:ext>
            </a:extLst>
          </p:cNvPr>
          <p:cNvCxnSpPr>
            <a:cxnSpLocks/>
          </p:cNvCxnSpPr>
          <p:nvPr/>
        </p:nvCxnSpPr>
        <p:spPr>
          <a:xfrm>
            <a:off x="6981378" y="3413635"/>
            <a:ext cx="0" cy="20643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0FBC196E-9D47-BF48-B62D-A5DC33645017}"/>
              </a:ext>
            </a:extLst>
          </p:cNvPr>
          <p:cNvSpPr txBox="1"/>
          <p:nvPr/>
        </p:nvSpPr>
        <p:spPr>
          <a:xfrm>
            <a:off x="5178797" y="4010628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 Servers</a:t>
            </a:r>
          </a:p>
        </p:txBody>
      </p:sp>
      <p:sp>
        <p:nvSpPr>
          <p:cNvPr id="105" name="자유형 104">
            <a:extLst>
              <a:ext uri="{FF2B5EF4-FFF2-40B4-BE49-F238E27FC236}">
                <a16:creationId xmlns:a16="http://schemas.microsoft.com/office/drawing/2014/main" id="{8E735662-FA51-5E4E-B4DF-CCB11A615E9B}"/>
              </a:ext>
            </a:extLst>
          </p:cNvPr>
          <p:cNvSpPr/>
          <p:nvPr/>
        </p:nvSpPr>
        <p:spPr>
          <a:xfrm rot="16200000">
            <a:off x="6692272" y="3603826"/>
            <a:ext cx="569732" cy="1360361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106" name="그림 105">
            <a:extLst>
              <a:ext uri="{FF2B5EF4-FFF2-40B4-BE49-F238E27FC236}">
                <a16:creationId xmlns:a16="http://schemas.microsoft.com/office/drawing/2014/main" id="{F2B2DEFA-CD95-5341-B11C-180AF19FD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388" y="4137963"/>
            <a:ext cx="300348" cy="300348"/>
          </a:xfrm>
          <a:prstGeom prst="rect">
            <a:avLst/>
          </a:prstGeom>
        </p:spPr>
      </p:pic>
      <p:pic>
        <p:nvPicPr>
          <p:cNvPr id="107" name="그림 106">
            <a:extLst>
              <a:ext uri="{FF2B5EF4-FFF2-40B4-BE49-F238E27FC236}">
                <a16:creationId xmlns:a16="http://schemas.microsoft.com/office/drawing/2014/main" id="{677C16C2-6AFD-D547-8B62-4BC30675A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059" y="4137963"/>
            <a:ext cx="300348" cy="300348"/>
          </a:xfrm>
          <a:prstGeom prst="rect">
            <a:avLst/>
          </a:prstGeom>
        </p:spPr>
      </p:pic>
      <p:pic>
        <p:nvPicPr>
          <p:cNvPr id="108" name="그림 107">
            <a:extLst>
              <a:ext uri="{FF2B5EF4-FFF2-40B4-BE49-F238E27FC236}">
                <a16:creationId xmlns:a16="http://schemas.microsoft.com/office/drawing/2014/main" id="{24959496-2229-124B-A823-303854D4922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47584" y="4207806"/>
            <a:ext cx="241300" cy="152400"/>
          </a:xfrm>
          <a:prstGeom prst="rect">
            <a:avLst/>
          </a:prstGeom>
        </p:spPr>
      </p:pic>
      <p:pic>
        <p:nvPicPr>
          <p:cNvPr id="111" name="그림 110">
            <a:extLst>
              <a:ext uri="{FF2B5EF4-FFF2-40B4-BE49-F238E27FC236}">
                <a16:creationId xmlns:a16="http://schemas.microsoft.com/office/drawing/2014/main" id="{5875F6FA-E3A1-DE4B-957B-079FEDC5A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632" y="3734177"/>
            <a:ext cx="300348" cy="300348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EDE6B74B-27F1-9541-B94F-A4561E567188}"/>
              </a:ext>
            </a:extLst>
          </p:cNvPr>
          <p:cNvSpPr txBox="1"/>
          <p:nvPr/>
        </p:nvSpPr>
        <p:spPr>
          <a:xfrm>
            <a:off x="6764992" y="3759443"/>
            <a:ext cx="7515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D258EC3-4B69-8C43-84C7-86958D744F5B}"/>
              </a:ext>
            </a:extLst>
          </p:cNvPr>
          <p:cNvSpPr txBox="1"/>
          <p:nvPr/>
        </p:nvSpPr>
        <p:spPr>
          <a:xfrm>
            <a:off x="9918229" y="1611073"/>
            <a:ext cx="440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BE604FA-5F00-A34C-A86B-BEEB86A4F20B}"/>
              </a:ext>
            </a:extLst>
          </p:cNvPr>
          <p:cNvSpPr txBox="1"/>
          <p:nvPr/>
        </p:nvSpPr>
        <p:spPr>
          <a:xfrm>
            <a:off x="9655631" y="2239700"/>
            <a:ext cx="965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Storage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D8410CD-18B6-1F4B-8052-A8F4CA88CF24}"/>
              </a:ext>
            </a:extLst>
          </p:cNvPr>
          <p:cNvSpPr txBox="1"/>
          <p:nvPr/>
        </p:nvSpPr>
        <p:spPr>
          <a:xfrm>
            <a:off x="9677981" y="4131876"/>
            <a:ext cx="930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Security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5EE168C-7BE4-DC40-A3E1-A40C05092FF2}"/>
              </a:ext>
            </a:extLst>
          </p:cNvPr>
          <p:cNvSpPr txBox="1"/>
          <p:nvPr/>
        </p:nvSpPr>
        <p:spPr>
          <a:xfrm>
            <a:off x="9727193" y="5053772"/>
            <a:ext cx="8322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0" name="그림 119">
            <a:extLst>
              <a:ext uri="{FF2B5EF4-FFF2-40B4-BE49-F238E27FC236}">
                <a16:creationId xmlns:a16="http://schemas.microsoft.com/office/drawing/2014/main" id="{EE89373B-950C-914A-9699-9AF5E3EE544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87162" y="5679320"/>
            <a:ext cx="241300" cy="152400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C9EB09E3-B3EE-B444-AF9B-9AC681DDD3CA}"/>
              </a:ext>
            </a:extLst>
          </p:cNvPr>
          <p:cNvSpPr txBox="1"/>
          <p:nvPr/>
        </p:nvSpPr>
        <p:spPr>
          <a:xfrm>
            <a:off x="4959645" y="5918623"/>
            <a:ext cx="635296" cy="29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5D5DA04-B972-EB4A-B0CC-8B4B6492C150}"/>
              </a:ext>
            </a:extLst>
          </p:cNvPr>
          <p:cNvSpPr txBox="1"/>
          <p:nvPr/>
        </p:nvSpPr>
        <p:spPr>
          <a:xfrm>
            <a:off x="5689174" y="6000608"/>
            <a:ext cx="820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 (write)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A5A52A3-E0C3-D646-9A17-D5504605F30F}"/>
              </a:ext>
            </a:extLst>
          </p:cNvPr>
          <p:cNvSpPr txBox="1"/>
          <p:nvPr/>
        </p:nvSpPr>
        <p:spPr>
          <a:xfrm>
            <a:off x="6653570" y="6000608"/>
            <a:ext cx="708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 (read)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1523086-F470-0F4F-BF22-0BD31FA09250}"/>
              </a:ext>
            </a:extLst>
          </p:cNvPr>
          <p:cNvSpPr txBox="1"/>
          <p:nvPr/>
        </p:nvSpPr>
        <p:spPr>
          <a:xfrm>
            <a:off x="7873984" y="5903236"/>
            <a:ext cx="4145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E54BA02-C555-7B4F-A1DE-F8E38DE3837E}"/>
              </a:ext>
            </a:extLst>
          </p:cNvPr>
          <p:cNvSpPr txBox="1"/>
          <p:nvPr/>
        </p:nvSpPr>
        <p:spPr>
          <a:xfrm>
            <a:off x="8306896" y="5904764"/>
            <a:ext cx="563859" cy="300083"/>
          </a:xfrm>
          <a:prstGeom prst="rect">
            <a:avLst/>
          </a:prstGeom>
          <a:noFill/>
        </p:spPr>
        <p:txBody>
          <a:bodyPr wrap="square" tIns="46800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28A9F97-D873-4C4C-A65F-7F882A451131}"/>
              </a:ext>
            </a:extLst>
          </p:cNvPr>
          <p:cNvSpPr txBox="1"/>
          <p:nvPr/>
        </p:nvSpPr>
        <p:spPr>
          <a:xfrm>
            <a:off x="5018557" y="6224116"/>
            <a:ext cx="517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A4629BA-8313-9F41-9A97-D77C72CC9B48}"/>
              </a:ext>
            </a:extLst>
          </p:cNvPr>
          <p:cNvSpPr txBox="1"/>
          <p:nvPr/>
        </p:nvSpPr>
        <p:spPr>
          <a:xfrm>
            <a:off x="6234740" y="6224116"/>
            <a:ext cx="819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5DF103C-3CBE-0C43-A60F-3D07DD63286E}"/>
              </a:ext>
            </a:extLst>
          </p:cNvPr>
          <p:cNvSpPr txBox="1"/>
          <p:nvPr/>
        </p:nvSpPr>
        <p:spPr>
          <a:xfrm>
            <a:off x="7977110" y="6224116"/>
            <a:ext cx="73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cxnSp>
        <p:nvCxnSpPr>
          <p:cNvPr id="131" name="직선 화살표 연결선 130">
            <a:extLst>
              <a:ext uri="{FF2B5EF4-FFF2-40B4-BE49-F238E27FC236}">
                <a16:creationId xmlns:a16="http://schemas.microsoft.com/office/drawing/2014/main" id="{5C27988A-08D1-7546-BC68-A325BBB2CADF}"/>
              </a:ext>
            </a:extLst>
          </p:cNvPr>
          <p:cNvCxnSpPr>
            <a:cxnSpLocks/>
          </p:cNvCxnSpPr>
          <p:nvPr/>
        </p:nvCxnSpPr>
        <p:spPr>
          <a:xfrm flipH="1">
            <a:off x="5273012" y="4749756"/>
            <a:ext cx="172703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직선 화살표 연결선 133">
            <a:extLst>
              <a:ext uri="{FF2B5EF4-FFF2-40B4-BE49-F238E27FC236}">
                <a16:creationId xmlns:a16="http://schemas.microsoft.com/office/drawing/2014/main" id="{AF2B2173-7371-1F4E-B996-23B20595BEBC}"/>
              </a:ext>
            </a:extLst>
          </p:cNvPr>
          <p:cNvCxnSpPr>
            <a:cxnSpLocks/>
          </p:cNvCxnSpPr>
          <p:nvPr/>
        </p:nvCxnSpPr>
        <p:spPr>
          <a:xfrm flipV="1">
            <a:off x="5273011" y="4747529"/>
            <a:ext cx="0" cy="797597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직선 화살표 연결선 138">
            <a:extLst>
              <a:ext uri="{FF2B5EF4-FFF2-40B4-BE49-F238E27FC236}">
                <a16:creationId xmlns:a16="http://schemas.microsoft.com/office/drawing/2014/main" id="{BF50461C-D84D-C84D-B2EE-54B2712CB44E}"/>
              </a:ext>
            </a:extLst>
          </p:cNvPr>
          <p:cNvCxnSpPr>
            <a:cxnSpLocks/>
          </p:cNvCxnSpPr>
          <p:nvPr/>
        </p:nvCxnSpPr>
        <p:spPr>
          <a:xfrm>
            <a:off x="7000046" y="4747529"/>
            <a:ext cx="0" cy="14566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화살표 연결선 141">
            <a:extLst>
              <a:ext uri="{FF2B5EF4-FFF2-40B4-BE49-F238E27FC236}">
                <a16:creationId xmlns:a16="http://schemas.microsoft.com/office/drawing/2014/main" id="{7AFF85A5-CEDD-DA43-A9E8-DF97139EB1E4}"/>
              </a:ext>
            </a:extLst>
          </p:cNvPr>
          <p:cNvCxnSpPr>
            <a:cxnSpLocks/>
          </p:cNvCxnSpPr>
          <p:nvPr/>
        </p:nvCxnSpPr>
        <p:spPr>
          <a:xfrm flipV="1">
            <a:off x="6661185" y="4638680"/>
            <a:ext cx="0" cy="10884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화살표 연결선 144">
            <a:extLst>
              <a:ext uri="{FF2B5EF4-FFF2-40B4-BE49-F238E27FC236}">
                <a16:creationId xmlns:a16="http://schemas.microsoft.com/office/drawing/2014/main" id="{6E87F3C0-0348-1946-AF4D-94581B49A60B}"/>
              </a:ext>
            </a:extLst>
          </p:cNvPr>
          <p:cNvCxnSpPr>
            <a:cxnSpLocks/>
          </p:cNvCxnSpPr>
          <p:nvPr/>
        </p:nvCxnSpPr>
        <p:spPr>
          <a:xfrm flipH="1">
            <a:off x="8141710" y="2382683"/>
            <a:ext cx="1453753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화살표 연결선 146">
            <a:extLst>
              <a:ext uri="{FF2B5EF4-FFF2-40B4-BE49-F238E27FC236}">
                <a16:creationId xmlns:a16="http://schemas.microsoft.com/office/drawing/2014/main" id="{1BA4172D-FAEC-DE41-820B-6EB0658D79E3}"/>
              </a:ext>
            </a:extLst>
          </p:cNvPr>
          <p:cNvCxnSpPr>
            <a:cxnSpLocks/>
          </p:cNvCxnSpPr>
          <p:nvPr/>
        </p:nvCxnSpPr>
        <p:spPr>
          <a:xfrm flipH="1">
            <a:off x="9518626" y="4700580"/>
            <a:ext cx="268223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직선 화살표 연결선 148">
            <a:extLst>
              <a:ext uri="{FF2B5EF4-FFF2-40B4-BE49-F238E27FC236}">
                <a16:creationId xmlns:a16="http://schemas.microsoft.com/office/drawing/2014/main" id="{8DC643E8-F696-E84E-A0BD-319BE29CFE53}"/>
              </a:ext>
            </a:extLst>
          </p:cNvPr>
          <p:cNvCxnSpPr>
            <a:cxnSpLocks/>
          </p:cNvCxnSpPr>
          <p:nvPr/>
        </p:nvCxnSpPr>
        <p:spPr>
          <a:xfrm flipH="1">
            <a:off x="9518626" y="5620297"/>
            <a:ext cx="268223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화살표 연결선 158">
            <a:extLst>
              <a:ext uri="{FF2B5EF4-FFF2-40B4-BE49-F238E27FC236}">
                <a16:creationId xmlns:a16="http://schemas.microsoft.com/office/drawing/2014/main" id="{B48C1E88-303D-A44C-B7BB-A9D25305DC59}"/>
              </a:ext>
            </a:extLst>
          </p:cNvPr>
          <p:cNvCxnSpPr>
            <a:cxnSpLocks/>
          </p:cNvCxnSpPr>
          <p:nvPr/>
        </p:nvCxnSpPr>
        <p:spPr>
          <a:xfrm flipV="1">
            <a:off x="6102503" y="4747529"/>
            <a:ext cx="0" cy="797597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77BD18F-16CC-4440-A159-ACBC8DB44BFE}"/>
              </a:ext>
            </a:extLst>
          </p:cNvPr>
          <p:cNvSpPr txBox="1"/>
          <p:nvPr/>
        </p:nvSpPr>
        <p:spPr>
          <a:xfrm>
            <a:off x="9090506" y="521462"/>
            <a:ext cx="1041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 Resources</a:t>
            </a:r>
            <a:endParaRPr kumimoji="1" lang="ko-KR" altLang="en-US" sz="1000" b="1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0" name="직선 화살표 연결선 109">
            <a:extLst>
              <a:ext uri="{FF2B5EF4-FFF2-40B4-BE49-F238E27FC236}">
                <a16:creationId xmlns:a16="http://schemas.microsoft.com/office/drawing/2014/main" id="{4B809599-DBC0-874E-A17B-7018741161D3}"/>
              </a:ext>
            </a:extLst>
          </p:cNvPr>
          <p:cNvCxnSpPr>
            <a:cxnSpLocks/>
          </p:cNvCxnSpPr>
          <p:nvPr/>
        </p:nvCxnSpPr>
        <p:spPr>
          <a:xfrm flipV="1">
            <a:off x="7271239" y="5303941"/>
            <a:ext cx="0" cy="241186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9E99C7F4-FE46-D743-84AF-3C1AC08F3C2A}"/>
              </a:ext>
            </a:extLst>
          </p:cNvPr>
          <p:cNvCxnSpPr>
            <a:cxnSpLocks/>
          </p:cNvCxnSpPr>
          <p:nvPr/>
        </p:nvCxnSpPr>
        <p:spPr>
          <a:xfrm flipV="1">
            <a:off x="6732288" y="5303941"/>
            <a:ext cx="0" cy="241186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직선 화살표 연결선 128">
            <a:extLst>
              <a:ext uri="{FF2B5EF4-FFF2-40B4-BE49-F238E27FC236}">
                <a16:creationId xmlns:a16="http://schemas.microsoft.com/office/drawing/2014/main" id="{62EFEE3F-63B0-0948-BEF4-4A43543133A6}"/>
              </a:ext>
            </a:extLst>
          </p:cNvPr>
          <p:cNvCxnSpPr>
            <a:cxnSpLocks/>
          </p:cNvCxnSpPr>
          <p:nvPr/>
        </p:nvCxnSpPr>
        <p:spPr>
          <a:xfrm flipH="1">
            <a:off x="6729279" y="5302912"/>
            <a:ext cx="541960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직선 화살표 연결선 129">
            <a:extLst>
              <a:ext uri="{FF2B5EF4-FFF2-40B4-BE49-F238E27FC236}">
                <a16:creationId xmlns:a16="http://schemas.microsoft.com/office/drawing/2014/main" id="{01360E77-D630-D042-B126-716A9A797CCE}"/>
              </a:ext>
            </a:extLst>
          </p:cNvPr>
          <p:cNvCxnSpPr>
            <a:cxnSpLocks/>
          </p:cNvCxnSpPr>
          <p:nvPr/>
        </p:nvCxnSpPr>
        <p:spPr>
          <a:xfrm flipV="1">
            <a:off x="7000584" y="5194063"/>
            <a:ext cx="0" cy="10884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꺾인 연결선[E] 32">
            <a:extLst>
              <a:ext uri="{FF2B5EF4-FFF2-40B4-BE49-F238E27FC236}">
                <a16:creationId xmlns:a16="http://schemas.microsoft.com/office/drawing/2014/main" id="{C1F0FD50-C469-FA4D-B0D7-037A271DEA4A}"/>
              </a:ext>
            </a:extLst>
          </p:cNvPr>
          <p:cNvCxnSpPr>
            <a:stCxn id="27" idx="0"/>
            <a:endCxn id="83" idx="3"/>
          </p:cNvCxnSpPr>
          <p:nvPr/>
        </p:nvCxnSpPr>
        <p:spPr>
          <a:xfrm rot="16200000" flipV="1">
            <a:off x="8318078" y="-638975"/>
            <a:ext cx="680391" cy="2946928"/>
          </a:xfrm>
          <a:prstGeom prst="bentConnector2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꺾인 연결선[E] 37">
            <a:extLst>
              <a:ext uri="{FF2B5EF4-FFF2-40B4-BE49-F238E27FC236}">
                <a16:creationId xmlns:a16="http://schemas.microsoft.com/office/drawing/2014/main" id="{BDAF7C77-3134-184A-B98E-FA7D58BB849F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7710584" y="2594701"/>
            <a:ext cx="2421153" cy="1356260"/>
          </a:xfrm>
          <a:prstGeom prst="bentConnector2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꺾인 연결선[E] 47">
            <a:extLst>
              <a:ext uri="{FF2B5EF4-FFF2-40B4-BE49-F238E27FC236}">
                <a16:creationId xmlns:a16="http://schemas.microsoft.com/office/drawing/2014/main" id="{726CB1CA-7FF5-FF4C-95C9-A75BECF04C27}"/>
              </a:ext>
            </a:extLst>
          </p:cNvPr>
          <p:cNvCxnSpPr>
            <a:cxnSpLocks/>
          </p:cNvCxnSpPr>
          <p:nvPr/>
        </p:nvCxnSpPr>
        <p:spPr>
          <a:xfrm>
            <a:off x="7710584" y="4285770"/>
            <a:ext cx="577907" cy="1167904"/>
          </a:xfrm>
          <a:prstGeom prst="bentConnector2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B33491B8-F26B-374B-9415-CC610A022417}"/>
              </a:ext>
            </a:extLst>
          </p:cNvPr>
          <p:cNvSpPr txBox="1"/>
          <p:nvPr/>
        </p:nvSpPr>
        <p:spPr>
          <a:xfrm>
            <a:off x="90802" y="62823"/>
            <a:ext cx="2494714" cy="83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Auto Scaling</a:t>
            </a:r>
            <a:r>
              <a:rPr kumimoji="1"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을 활용한</a:t>
            </a:r>
            <a:endParaRPr kumimoji="1"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NanumSquareOTF Bold" panose="020B0600000101010101" pitchFamily="34" charset="-127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kumimoji="1"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가용성 확보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4A28FF9-3259-D74E-81FD-065A4C4F8EA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88376" y="537844"/>
            <a:ext cx="244386" cy="303831"/>
          </a:xfrm>
          <a:prstGeom prst="rect">
            <a:avLst/>
          </a:prstGeom>
        </p:spPr>
      </p:pic>
      <p:grpSp>
        <p:nvGrpSpPr>
          <p:cNvPr id="96" name="그룹 95">
            <a:extLst>
              <a:ext uri="{FF2B5EF4-FFF2-40B4-BE49-F238E27FC236}">
                <a16:creationId xmlns:a16="http://schemas.microsoft.com/office/drawing/2014/main" id="{6AD6CCF7-5C9C-CD4B-8EF3-ED9B30A0423E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id="{B52044C2-373B-EE4E-956C-325708E8B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:a16="http://schemas.microsoft.com/office/drawing/2014/main" id="{8B6F63D2-6F59-134D-AF12-1F940761E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:a16="http://schemas.microsoft.com/office/drawing/2014/main" id="{4BFBFAE4-3C21-8648-8CAF-67923726A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36" name="직사각형 135">
              <a:extLst>
                <a:ext uri="{FF2B5EF4-FFF2-40B4-BE49-F238E27FC236}">
                  <a16:creationId xmlns:a16="http://schemas.microsoft.com/office/drawing/2014/main" id="{29B4CF09-FC83-FD47-81A1-2219DD3CEF8A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8812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Micro Server (Coming soon).png" descr="Micro Server (Coming soon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008" y="4409027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extBox 51"/>
          <p:cNvSpPr txBox="1"/>
          <p:nvPr/>
        </p:nvSpPr>
        <p:spPr>
          <a:xfrm>
            <a:off x="3143257" y="4932291"/>
            <a:ext cx="93070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Micro Server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(Coming soon)</a:t>
            </a:r>
          </a:p>
        </p:txBody>
      </p:sp>
      <p:pic>
        <p:nvPicPr>
          <p:cNvPr id="138" name="Small Server (Coming soon).png" descr="Small Server (Coming soon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263" y="4409027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extBox 51"/>
          <p:cNvSpPr txBox="1"/>
          <p:nvPr/>
        </p:nvSpPr>
        <p:spPr>
          <a:xfrm>
            <a:off x="4460643" y="4932291"/>
            <a:ext cx="93070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Small Server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(Coming soon)</a:t>
            </a:r>
          </a:p>
        </p:txBody>
      </p:sp>
      <p:sp>
        <p:nvSpPr>
          <p:cNvPr id="140" name="TextBox 51"/>
          <p:cNvSpPr txBox="1"/>
          <p:nvPr/>
        </p:nvSpPr>
        <p:spPr>
          <a:xfrm>
            <a:off x="5706696" y="4932291"/>
            <a:ext cx="107336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High CPU Server</a:t>
            </a:r>
          </a:p>
        </p:txBody>
      </p:sp>
      <p:pic>
        <p:nvPicPr>
          <p:cNvPr id="141" name="High CPU Server.png" descr="High CPU Ser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649" y="4409027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extBox 51"/>
          <p:cNvSpPr txBox="1"/>
          <p:nvPr/>
        </p:nvSpPr>
        <p:spPr>
          <a:xfrm>
            <a:off x="7297401" y="4932291"/>
            <a:ext cx="66780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Virtual PC</a:t>
            </a:r>
          </a:p>
        </p:txBody>
      </p:sp>
      <p:pic>
        <p:nvPicPr>
          <p:cNvPr id="143" name="Virtual PC.png" descr="Virtual P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573" y="4409027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" name="그룹 47">
            <a:extLst>
              <a:ext uri="{FF2B5EF4-FFF2-40B4-BE49-F238E27FC236}">
                <a16:creationId xmlns:a16="http://schemas.microsoft.com/office/drawing/2014/main" id="{4D925034-0AAE-DA41-B881-04A7271BAD43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E12AA10B-60AB-8E4A-A2B9-4BF8E6106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F0953D7D-D3C6-7A4D-9EBC-552127E9F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A5270D03-172F-6449-96AA-5251F63F0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3D589ECD-35E6-BF4D-A0F8-8A83DCA493E5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00E0392-6EBE-4E42-A312-41166A8E597B}"/>
              </a:ext>
            </a:extLst>
          </p:cNvPr>
          <p:cNvSpPr txBox="1"/>
          <p:nvPr/>
        </p:nvSpPr>
        <p:spPr>
          <a:xfrm>
            <a:off x="1641545" y="1143636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77383278-E5D9-2540-B002-F7ACBF50DA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380008" y="1919175"/>
            <a:ext cx="457200" cy="4572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D932A6-3F48-6D46-8FA0-CB7FB04BB1FF}"/>
              </a:ext>
            </a:extLst>
          </p:cNvPr>
          <p:cNvSpPr txBox="1"/>
          <p:nvPr/>
        </p:nvSpPr>
        <p:spPr>
          <a:xfrm>
            <a:off x="3158806" y="2508151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Scaling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C55D687-FE17-554D-A718-766D75DA1235}"/>
              </a:ext>
            </a:extLst>
          </p:cNvPr>
          <p:cNvSpPr txBox="1"/>
          <p:nvPr/>
        </p:nvSpPr>
        <p:spPr>
          <a:xfrm>
            <a:off x="5681957" y="2508151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Functions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6F73B451-B66D-454A-879D-4E6486F6A4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9773" y="1919175"/>
            <a:ext cx="457200" cy="4572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441DDD2-8E26-2340-900F-76CBFB2F8F9D}"/>
              </a:ext>
            </a:extLst>
          </p:cNvPr>
          <p:cNvSpPr txBox="1"/>
          <p:nvPr/>
        </p:nvSpPr>
        <p:spPr>
          <a:xfrm>
            <a:off x="7030443" y="2508151"/>
            <a:ext cx="1035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 Intensive 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DBEDF2A3-578A-6A44-9114-14905A893EE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633029" y="1919175"/>
            <a:ext cx="457200" cy="4572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6A9667A3-DABB-3D4F-86BA-3EDD18DA7317}"/>
              </a:ext>
            </a:extLst>
          </p:cNvPr>
          <p:cNvSpPr txBox="1"/>
          <p:nvPr/>
        </p:nvSpPr>
        <p:spPr>
          <a:xfrm>
            <a:off x="8424651" y="2508151"/>
            <a:ext cx="873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 Server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CC7A5766-C72D-A747-865D-75F82A040F6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951083" y="1919175"/>
            <a:ext cx="457200" cy="4572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2BBBF40-C5C9-8343-ACCC-D44C0A859838}"/>
              </a:ext>
            </a:extLst>
          </p:cNvPr>
          <p:cNvSpPr txBox="1"/>
          <p:nvPr/>
        </p:nvSpPr>
        <p:spPr>
          <a:xfrm>
            <a:off x="9951896" y="2508151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HPC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92A57DE-F8A8-0946-B1B8-78C452F563E0}"/>
              </a:ext>
            </a:extLst>
          </p:cNvPr>
          <p:cNvSpPr txBox="1"/>
          <p:nvPr/>
        </p:nvSpPr>
        <p:spPr>
          <a:xfrm>
            <a:off x="4641177" y="3754275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11B039-9711-C841-BBEC-8FF5625C493C}"/>
              </a:ext>
            </a:extLst>
          </p:cNvPr>
          <p:cNvSpPr txBox="1"/>
          <p:nvPr/>
        </p:nvSpPr>
        <p:spPr>
          <a:xfrm>
            <a:off x="1870397" y="3754275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kubernetes</a:t>
            </a:r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3C8EF40-F31D-0147-AA3E-147016247B3C}"/>
              </a:ext>
            </a:extLst>
          </p:cNvPr>
          <p:cNvSpPr txBox="1"/>
          <p:nvPr/>
        </p:nvSpPr>
        <p:spPr>
          <a:xfrm>
            <a:off x="3023352" y="3754275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Ncloud</a:t>
            </a:r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Container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Registry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C6CA035-B4A5-E847-9CCF-61D547E923B1}"/>
              </a:ext>
            </a:extLst>
          </p:cNvPr>
          <p:cNvSpPr txBox="1"/>
          <p:nvPr/>
        </p:nvSpPr>
        <p:spPr>
          <a:xfrm>
            <a:off x="5681155" y="3754275"/>
            <a:ext cx="1107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Server/Compact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D5DAE6B-7CF1-654B-B6C1-E6C85ADD7E06}"/>
              </a:ext>
            </a:extLst>
          </p:cNvPr>
          <p:cNvSpPr txBox="1"/>
          <p:nvPr/>
        </p:nvSpPr>
        <p:spPr>
          <a:xfrm>
            <a:off x="7053687" y="3754275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/High-Memory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9300C09-E59A-444C-9C1B-9C94D1177DC5}"/>
              </a:ext>
            </a:extLst>
          </p:cNvPr>
          <p:cNvSpPr txBox="1"/>
          <p:nvPr/>
        </p:nvSpPr>
        <p:spPr>
          <a:xfrm>
            <a:off x="8406215" y="3754275"/>
            <a:ext cx="910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Server/Micro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그림 68">
            <a:extLst>
              <a:ext uri="{FF2B5EF4-FFF2-40B4-BE49-F238E27FC236}">
                <a16:creationId xmlns:a16="http://schemas.microsoft.com/office/drawing/2014/main" id="{E9171460-B1FC-9F4A-8AEA-E35061C3806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693263" y="3161334"/>
            <a:ext cx="457200" cy="457200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AD4B23E0-8B70-724B-854F-FB47027AFD5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2066753" y="3161334"/>
            <a:ext cx="457200" cy="457200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ABEA541D-D8D7-F74F-9FBF-87C868BD30A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3380008" y="3161334"/>
            <a:ext cx="457200" cy="457200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19B74605-8E6A-7945-B5A6-E680C90E9CD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006553" y="3161334"/>
            <a:ext cx="457200" cy="457200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id="{B1EF53C7-8229-8D48-8A44-044D8FDE5E9C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7319773" y="3161334"/>
            <a:ext cx="457200" cy="457200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9A222B62-99C3-DA4E-8933-8AE120936159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8633029" y="3161334"/>
            <a:ext cx="457200" cy="4572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FB6C38BD-A07E-F548-921A-6FF327CB273C}"/>
              </a:ext>
            </a:extLst>
          </p:cNvPr>
          <p:cNvSpPr txBox="1"/>
          <p:nvPr/>
        </p:nvSpPr>
        <p:spPr>
          <a:xfrm>
            <a:off x="9749918" y="3754275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SSD Server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ADE4E45-4A19-E94C-9E64-EDEA2C1B9ABD}"/>
              </a:ext>
            </a:extLst>
          </p:cNvPr>
          <p:cNvSpPr txBox="1"/>
          <p:nvPr/>
        </p:nvSpPr>
        <p:spPr>
          <a:xfrm>
            <a:off x="1726674" y="493229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Dedicated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그림 76">
            <a:extLst>
              <a:ext uri="{FF2B5EF4-FFF2-40B4-BE49-F238E27FC236}">
                <a16:creationId xmlns:a16="http://schemas.microsoft.com/office/drawing/2014/main" id="{5AD0B71A-AC5D-3046-839E-B05882A18822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9951083" y="3161334"/>
            <a:ext cx="457200" cy="457200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412FEF1A-8DD0-7340-9108-15564B8FCAD0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2066753" y="4409027"/>
            <a:ext cx="457200" cy="457200"/>
          </a:xfrm>
          <a:prstGeom prst="rect">
            <a:avLst/>
          </a:prstGeom>
        </p:spPr>
      </p:pic>
      <p:cxnSp>
        <p:nvCxnSpPr>
          <p:cNvPr id="79" name="직선 연결선[R] 78">
            <a:extLst>
              <a:ext uri="{FF2B5EF4-FFF2-40B4-BE49-F238E27FC236}">
                <a16:creationId xmlns:a16="http://schemas.microsoft.com/office/drawing/2014/main" id="{3F878E1E-28EB-B84C-B71A-C399D147CD6A}"/>
              </a:ext>
            </a:extLst>
          </p:cNvPr>
          <p:cNvCxnSpPr>
            <a:cxnSpLocks/>
          </p:cNvCxnSpPr>
          <p:nvPr/>
        </p:nvCxnSpPr>
        <p:spPr>
          <a:xfrm>
            <a:off x="2736005" y="1329389"/>
            <a:ext cx="809748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그림 79">
            <a:extLst>
              <a:ext uri="{FF2B5EF4-FFF2-40B4-BE49-F238E27FC236}">
                <a16:creationId xmlns:a16="http://schemas.microsoft.com/office/drawing/2014/main" id="{B1AC5958-3621-B247-ABCB-580D7138888E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4693263" y="1919175"/>
            <a:ext cx="457200" cy="4572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C49681E5-7B5B-C24F-8BB4-CA84926F4A2F}"/>
              </a:ext>
            </a:extLst>
          </p:cNvPr>
          <p:cNvSpPr txBox="1"/>
          <p:nvPr/>
        </p:nvSpPr>
        <p:spPr>
          <a:xfrm>
            <a:off x="4503319" y="2508151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Bare Metal 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그림 81">
            <a:extLst>
              <a:ext uri="{FF2B5EF4-FFF2-40B4-BE49-F238E27FC236}">
                <a16:creationId xmlns:a16="http://schemas.microsoft.com/office/drawing/2014/main" id="{BB973EA9-072C-2C49-990A-8CFB07FF4C21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2066753" y="1919175"/>
            <a:ext cx="457200" cy="4572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D8E89C23-2DF7-D144-BC89-9D214AF33ACA}"/>
              </a:ext>
            </a:extLst>
          </p:cNvPr>
          <p:cNvSpPr txBox="1"/>
          <p:nvPr/>
        </p:nvSpPr>
        <p:spPr>
          <a:xfrm>
            <a:off x="1731737" y="2508151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 Launcher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그림 83">
            <a:extLst>
              <a:ext uri="{FF2B5EF4-FFF2-40B4-BE49-F238E27FC236}">
                <a16:creationId xmlns:a16="http://schemas.microsoft.com/office/drawing/2014/main" id="{F89C84B8-D1F7-0D42-AE44-C83A7FBB3102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6006553" y="1919175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939479" y="1754325"/>
            <a:ext cx="6701650" cy="4647112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7EF0D204-3B72-C849-83F6-4A4BAEB36069}"/>
              </a:ext>
            </a:extLst>
          </p:cNvPr>
          <p:cNvSpPr/>
          <p:nvPr/>
        </p:nvSpPr>
        <p:spPr>
          <a:xfrm>
            <a:off x="1939480" y="1059786"/>
            <a:ext cx="605118" cy="605118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4247C4E3-560A-3749-9EEE-500043116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502" y="1237288"/>
            <a:ext cx="272172" cy="259211"/>
          </a:xfrm>
          <a:prstGeom prst="rect">
            <a:avLst/>
          </a:prstGeom>
        </p:spPr>
      </p:pic>
      <p:sp>
        <p:nvSpPr>
          <p:cNvPr id="64" name="직사각형 63">
            <a:extLst>
              <a:ext uri="{FF2B5EF4-FFF2-40B4-BE49-F238E27FC236}">
                <a16:creationId xmlns:a16="http://schemas.microsoft.com/office/drawing/2014/main" id="{7CE623FB-9A66-7846-95ED-116CD650FB22}"/>
              </a:ext>
            </a:extLst>
          </p:cNvPr>
          <p:cNvSpPr/>
          <p:nvPr/>
        </p:nvSpPr>
        <p:spPr>
          <a:xfrm>
            <a:off x="2735545" y="1060392"/>
            <a:ext cx="2017059" cy="605118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7E4388BF-CB1D-A44B-861A-3CAAF49CA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645" y="1156579"/>
            <a:ext cx="266787" cy="26678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3A1457CC-1F31-CA48-9340-78CCCFBBB4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3485" y="1198046"/>
            <a:ext cx="275779" cy="183852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AAA71A4E-F28D-144E-87EC-364F4EC663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1757" y="1198046"/>
            <a:ext cx="288910" cy="18385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16FE9448-09E7-8F4D-A645-E25379045906}"/>
              </a:ext>
            </a:extLst>
          </p:cNvPr>
          <p:cNvSpPr txBox="1"/>
          <p:nvPr/>
        </p:nvSpPr>
        <p:spPr>
          <a:xfrm>
            <a:off x="2769224" y="1432180"/>
            <a:ext cx="635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kumimoji="1" lang="en-US" altLang="ko-KR" sz="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-DDoS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B561182-2E73-DE43-90D7-2CDCA8AF5C10}"/>
              </a:ext>
            </a:extLst>
          </p:cNvPr>
          <p:cNvSpPr txBox="1"/>
          <p:nvPr/>
        </p:nvSpPr>
        <p:spPr>
          <a:xfrm>
            <a:off x="3268058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5ED9916-C94E-9A43-A2C1-C189BE11454F}"/>
              </a:ext>
            </a:extLst>
          </p:cNvPr>
          <p:cNvSpPr txBox="1"/>
          <p:nvPr/>
        </p:nvSpPr>
        <p:spPr>
          <a:xfrm>
            <a:off x="3719286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FD97699-2ADE-234A-B8E5-1509514DB92A}"/>
              </a:ext>
            </a:extLst>
          </p:cNvPr>
          <p:cNvSpPr txBox="1"/>
          <p:nvPr/>
        </p:nvSpPr>
        <p:spPr>
          <a:xfrm>
            <a:off x="4170277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WAF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8AD1676-58E5-1F4D-997B-BC65F6A6D727}"/>
              </a:ext>
            </a:extLst>
          </p:cNvPr>
          <p:cNvSpPr txBox="1"/>
          <p:nvPr/>
        </p:nvSpPr>
        <p:spPr>
          <a:xfrm>
            <a:off x="1865302" y="812203"/>
            <a:ext cx="12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Monitoring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직선 연결선[R] 75">
            <a:extLst>
              <a:ext uri="{FF2B5EF4-FFF2-40B4-BE49-F238E27FC236}">
                <a16:creationId xmlns:a16="http://schemas.microsoft.com/office/drawing/2014/main" id="{EAC79654-46D3-5643-9EB2-F50BD64C715E}"/>
              </a:ext>
            </a:extLst>
          </p:cNvPr>
          <p:cNvCxnSpPr>
            <a:stCxn id="15" idx="3"/>
            <a:endCxn id="64" idx="1"/>
          </p:cNvCxnSpPr>
          <p:nvPr/>
        </p:nvCxnSpPr>
        <p:spPr>
          <a:xfrm>
            <a:off x="2544598" y="1362345"/>
            <a:ext cx="190947" cy="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60664" y="2063239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1134" y="446772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485002" y="540444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id="{A977729F-D341-E541-8201-4B5A2EA70BD9}"/>
              </a:ext>
            </a:extLst>
          </p:cNvPr>
          <p:cNvCxnSpPr>
            <a:cxnSpLocks/>
          </p:cNvCxnSpPr>
          <p:nvPr/>
        </p:nvCxnSpPr>
        <p:spPr>
          <a:xfrm flipH="1">
            <a:off x="4780314" y="1362227"/>
            <a:ext cx="398690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화살표 연결선 164">
            <a:extLst>
              <a:ext uri="{FF2B5EF4-FFF2-40B4-BE49-F238E27FC236}">
                <a16:creationId xmlns:a16="http://schemas.microsoft.com/office/drawing/2014/main" id="{E2AFAC7F-A924-3248-B3C6-1E5506C62D85}"/>
              </a:ext>
            </a:extLst>
          </p:cNvPr>
          <p:cNvCxnSpPr>
            <a:cxnSpLocks/>
          </p:cNvCxnSpPr>
          <p:nvPr/>
        </p:nvCxnSpPr>
        <p:spPr>
          <a:xfrm flipH="1">
            <a:off x="5458397" y="652073"/>
            <a:ext cx="2599932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id="{121B9BA9-5DE5-4B47-BEB3-3ECF918ED098}"/>
              </a:ext>
            </a:extLst>
          </p:cNvPr>
          <p:cNvCxnSpPr>
            <a:cxnSpLocks/>
          </p:cNvCxnSpPr>
          <p:nvPr/>
        </p:nvCxnSpPr>
        <p:spPr>
          <a:xfrm>
            <a:off x="5202046" y="893394"/>
            <a:ext cx="0" cy="108293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248218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248218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7" name="그림 246">
            <a:extLst>
              <a:ext uri="{FF2B5EF4-FFF2-40B4-BE49-F238E27FC236}">
                <a16:creationId xmlns:a16="http://schemas.microsoft.com/office/drawing/2014/main" id="{0F354638-E242-C448-B6E0-FA70C5AC51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3634" y="2526441"/>
            <a:ext cx="300348" cy="300348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F27A4163-CD7E-EC4E-B7F1-E240AA89D781}"/>
              </a:ext>
            </a:extLst>
          </p:cNvPr>
          <p:cNvSpPr txBox="1"/>
          <p:nvPr/>
        </p:nvSpPr>
        <p:spPr>
          <a:xfrm>
            <a:off x="3799142" y="2471972"/>
            <a:ext cx="64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902275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Servers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4236446"/>
            <a:ext cx="830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Servers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자유형 250">
            <a:extLst>
              <a:ext uri="{FF2B5EF4-FFF2-40B4-BE49-F238E27FC236}">
                <a16:creationId xmlns:a16="http://schemas.microsoft.com/office/drawing/2014/main" id="{028B5824-81D0-6442-AC0A-CA94F1151FE5}"/>
              </a:ext>
            </a:extLst>
          </p:cNvPr>
          <p:cNvSpPr/>
          <p:nvPr/>
        </p:nvSpPr>
        <p:spPr>
          <a:xfrm rot="16200000">
            <a:off x="4840445" y="1651730"/>
            <a:ext cx="720963" cy="2788579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52" name="그림 251">
            <a:extLst>
              <a:ext uri="{FF2B5EF4-FFF2-40B4-BE49-F238E27FC236}">
                <a16:creationId xmlns:a16="http://schemas.microsoft.com/office/drawing/2014/main" id="{D6E11B36-A9DC-4149-8060-7CB904367A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5655" y="2880566"/>
            <a:ext cx="331200" cy="331200"/>
          </a:xfrm>
          <a:prstGeom prst="rect">
            <a:avLst/>
          </a:prstGeom>
        </p:spPr>
      </p:pic>
      <p:pic>
        <p:nvPicPr>
          <p:cNvPr id="253" name="그림 252">
            <a:extLst>
              <a:ext uri="{FF2B5EF4-FFF2-40B4-BE49-F238E27FC236}">
                <a16:creationId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6" name="그림 255">
            <a:extLst>
              <a:ext uri="{FF2B5EF4-FFF2-40B4-BE49-F238E27FC236}">
                <a16:creationId xmlns:a16="http://schemas.microsoft.com/office/drawing/2014/main" id="{8EDF64A5-2CAC-5F43-A825-1445BD1E62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9440" y="2962067"/>
            <a:ext cx="265850" cy="167905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pic>
        <p:nvPicPr>
          <p:cNvPr id="259" name="그림 258">
            <a:extLst>
              <a:ext uri="{FF2B5EF4-FFF2-40B4-BE49-F238E27FC236}">
                <a16:creationId xmlns:a16="http://schemas.microsoft.com/office/drawing/2014/main" id="{6168BF98-C563-EC43-B7BD-C1DA3767AE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6774" y="2880566"/>
            <a:ext cx="330906" cy="330906"/>
          </a:xfrm>
          <a:prstGeom prst="rect">
            <a:avLst/>
          </a:prstGeom>
        </p:spPr>
      </p:pic>
      <p:pic>
        <p:nvPicPr>
          <p:cNvPr id="260" name="그림 259">
            <a:extLst>
              <a:ext uri="{FF2B5EF4-FFF2-40B4-BE49-F238E27FC236}">
                <a16:creationId xmlns:a16="http://schemas.microsoft.com/office/drawing/2014/main" id="{2267D26D-7A39-7947-B37B-8BF2DA04D7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8046" y="2962067"/>
            <a:ext cx="265850" cy="167905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88" name="그림 287">
            <a:extLst>
              <a:ext uri="{FF2B5EF4-FFF2-40B4-BE49-F238E27FC236}">
                <a16:creationId xmlns:a16="http://schemas.microsoft.com/office/drawing/2014/main" id="{DB0E30EE-3903-9548-9DD6-ECC210A7B3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3634" y="3862415"/>
            <a:ext cx="300348" cy="300348"/>
          </a:xfrm>
          <a:prstGeom prst="rect">
            <a:avLst/>
          </a:prstGeom>
        </p:spPr>
      </p:pic>
      <p:sp>
        <p:nvSpPr>
          <p:cNvPr id="289" name="TextBox 288">
            <a:extLst>
              <a:ext uri="{FF2B5EF4-FFF2-40B4-BE49-F238E27FC236}">
                <a16:creationId xmlns:a16="http://schemas.microsoft.com/office/drawing/2014/main" id="{CD8CF60B-5B13-B44A-AA6D-14AACD094E19}"/>
              </a:ext>
            </a:extLst>
          </p:cNvPr>
          <p:cNvSpPr txBox="1"/>
          <p:nvPr/>
        </p:nvSpPr>
        <p:spPr>
          <a:xfrm>
            <a:off x="3799142" y="3807946"/>
            <a:ext cx="646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0" name="자유형 289">
            <a:extLst>
              <a:ext uri="{FF2B5EF4-FFF2-40B4-BE49-F238E27FC236}">
                <a16:creationId xmlns:a16="http://schemas.microsoft.com/office/drawing/2014/main" id="{33729612-7C1F-3F45-9E57-D0E1B73ADADC}"/>
              </a:ext>
            </a:extLst>
          </p:cNvPr>
          <p:cNvSpPr/>
          <p:nvPr/>
        </p:nvSpPr>
        <p:spPr>
          <a:xfrm rot="16200000">
            <a:off x="4840445" y="2987704"/>
            <a:ext cx="720963" cy="2788579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91" name="그림 290">
            <a:extLst>
              <a:ext uri="{FF2B5EF4-FFF2-40B4-BE49-F238E27FC236}">
                <a16:creationId xmlns:a16="http://schemas.microsoft.com/office/drawing/2014/main" id="{14045AB8-677B-204C-A8FB-44FACF9DF2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5655" y="4216540"/>
            <a:ext cx="330906" cy="33090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3" name="그림 292">
            <a:extLst>
              <a:ext uri="{FF2B5EF4-FFF2-40B4-BE49-F238E27FC236}">
                <a16:creationId xmlns:a16="http://schemas.microsoft.com/office/drawing/2014/main" id="{C7AD1F34-6FBC-E943-BC48-100B3560DB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9440" y="4298041"/>
            <a:ext cx="265850" cy="167905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pic>
        <p:nvPicPr>
          <p:cNvPr id="295" name="그림 294">
            <a:extLst>
              <a:ext uri="{FF2B5EF4-FFF2-40B4-BE49-F238E27FC236}">
                <a16:creationId xmlns:a16="http://schemas.microsoft.com/office/drawing/2014/main" id="{42C5DF15-BE11-384D-A66E-E02FBBC563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6774" y="4216540"/>
            <a:ext cx="330906" cy="330906"/>
          </a:xfrm>
          <a:prstGeom prst="rect">
            <a:avLst/>
          </a:prstGeom>
        </p:spPr>
      </p:pic>
      <p:pic>
        <p:nvPicPr>
          <p:cNvPr id="296" name="그림 295">
            <a:extLst>
              <a:ext uri="{FF2B5EF4-FFF2-40B4-BE49-F238E27FC236}">
                <a16:creationId xmlns:a16="http://schemas.microsoft.com/office/drawing/2014/main" id="{F4C2B992-32F6-ED45-BE2D-D78B710840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8046" y="4298041"/>
            <a:ext cx="265850" cy="167905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" name="직사각형 307">
            <a:extLst>
              <a:ext uri="{FF2B5EF4-FFF2-40B4-BE49-F238E27FC236}">
                <a16:creationId xmlns:a16="http://schemas.microsoft.com/office/drawing/2014/main" id="{F765082A-EA91-294A-8AEE-B8706E745635}"/>
              </a:ext>
            </a:extLst>
          </p:cNvPr>
          <p:cNvSpPr/>
          <p:nvPr/>
        </p:nvSpPr>
        <p:spPr>
          <a:xfrm>
            <a:off x="7631463" y="2451739"/>
            <a:ext cx="855137" cy="2482180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09" name="그림 308">
            <a:extLst>
              <a:ext uri="{FF2B5EF4-FFF2-40B4-BE49-F238E27FC236}">
                <a16:creationId xmlns:a16="http://schemas.microsoft.com/office/drawing/2014/main" id="{0EA7C742-8AB1-1344-9C67-4BABF80C0C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8381" y="2612173"/>
            <a:ext cx="241300" cy="266700"/>
          </a:xfrm>
          <a:prstGeom prst="rect">
            <a:avLst/>
          </a:prstGeom>
        </p:spPr>
      </p:pic>
      <p:pic>
        <p:nvPicPr>
          <p:cNvPr id="310" name="그림 309">
            <a:extLst>
              <a:ext uri="{FF2B5EF4-FFF2-40B4-BE49-F238E27FC236}">
                <a16:creationId xmlns:a16="http://schemas.microsoft.com/office/drawing/2014/main" id="{BE7B2D2F-F348-E54A-98A2-84E79A7B5C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5681" y="4203720"/>
            <a:ext cx="266700" cy="266700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:a16="http://schemas.microsoft.com/office/drawing/2014/main" id="{8E70832E-4945-2B4D-B6AA-423397D0AB55}"/>
              </a:ext>
            </a:extLst>
          </p:cNvPr>
          <p:cNvSpPr txBox="1"/>
          <p:nvPr/>
        </p:nvSpPr>
        <p:spPr>
          <a:xfrm>
            <a:off x="7827070" y="2883266"/>
            <a:ext cx="463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0A51C6C0-08AF-0B47-B439-F0E2976CBD7F}"/>
              </a:ext>
            </a:extLst>
          </p:cNvPr>
          <p:cNvSpPr txBox="1"/>
          <p:nvPr/>
        </p:nvSpPr>
        <p:spPr>
          <a:xfrm>
            <a:off x="7642915" y="4488708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3" name="직사각형 312">
            <a:extLst>
              <a:ext uri="{FF2B5EF4-FFF2-40B4-BE49-F238E27FC236}">
                <a16:creationId xmlns:a16="http://schemas.microsoft.com/office/drawing/2014/main" id="{9A1BB3FD-9506-B941-B943-BC0144DD58F9}"/>
              </a:ext>
            </a:extLst>
          </p:cNvPr>
          <p:cNvSpPr/>
          <p:nvPr/>
        </p:nvSpPr>
        <p:spPr>
          <a:xfrm>
            <a:off x="7631463" y="5159055"/>
            <a:ext cx="855137" cy="1035256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4" name="직사각형 313">
            <a:extLst>
              <a:ext uri="{FF2B5EF4-FFF2-40B4-BE49-F238E27FC236}">
                <a16:creationId xmlns:a16="http://schemas.microsoft.com/office/drawing/2014/main" id="{E2674BB9-82DE-A349-80A4-3B5E1FBC5600}"/>
              </a:ext>
            </a:extLst>
          </p:cNvPr>
          <p:cNvSpPr/>
          <p:nvPr/>
        </p:nvSpPr>
        <p:spPr>
          <a:xfrm>
            <a:off x="2977146" y="5166551"/>
            <a:ext cx="4502399" cy="1035256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3" y="5576457"/>
            <a:ext cx="766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Servers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" name="그림 316">
            <a:extLst>
              <a:ext uri="{FF2B5EF4-FFF2-40B4-BE49-F238E27FC236}">
                <a16:creationId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070431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0" name="그림 329">
            <a:extLst>
              <a:ext uri="{FF2B5EF4-FFF2-40B4-BE49-F238E27FC236}">
                <a16:creationId xmlns:a16="http://schemas.microsoft.com/office/drawing/2014/main" id="{871EB707-C5E0-9C40-9178-B90650F0FB2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2031" y="3369114"/>
            <a:ext cx="254000" cy="254000"/>
          </a:xfrm>
          <a:prstGeom prst="rect">
            <a:avLst/>
          </a:prstGeom>
        </p:spPr>
      </p:pic>
      <p:sp>
        <p:nvSpPr>
          <p:cNvPr id="331" name="TextBox 330">
            <a:extLst>
              <a:ext uri="{FF2B5EF4-FFF2-40B4-BE49-F238E27FC236}">
                <a16:creationId xmlns:a16="http://schemas.microsoft.com/office/drawing/2014/main" id="{DF2DE3CD-2E70-624F-902B-56BDDEED28D0}"/>
              </a:ext>
            </a:extLst>
          </p:cNvPr>
          <p:cNvSpPr txBox="1"/>
          <p:nvPr/>
        </p:nvSpPr>
        <p:spPr>
          <a:xfrm>
            <a:off x="7693179" y="3645095"/>
            <a:ext cx="731704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2" name="그림 331">
            <a:extLst>
              <a:ext uri="{FF2B5EF4-FFF2-40B4-BE49-F238E27FC236}">
                <a16:creationId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25681" y="5379632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7642915" y="5674019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4" name="직선 화살표 연결선 333">
            <a:extLst>
              <a:ext uri="{FF2B5EF4-FFF2-40B4-BE49-F238E27FC236}">
                <a16:creationId xmlns:a16="http://schemas.microsoft.com/office/drawing/2014/main" id="{9CFCE619-9880-784A-8331-A0FF1CE50CD2}"/>
              </a:ext>
            </a:extLst>
          </p:cNvPr>
          <p:cNvCxnSpPr>
            <a:cxnSpLocks/>
          </p:cNvCxnSpPr>
          <p:nvPr/>
        </p:nvCxnSpPr>
        <p:spPr>
          <a:xfrm>
            <a:off x="8060336" y="648166"/>
            <a:ext cx="0" cy="1804771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직사각형 338">
            <a:extLst>
              <a:ext uri="{FF2B5EF4-FFF2-40B4-BE49-F238E27FC236}">
                <a16:creationId xmlns:a16="http://schemas.microsoft.com/office/drawing/2014/main" id="{1D6CD657-F271-1E4A-958C-E079BADA0432}"/>
              </a:ext>
            </a:extLst>
          </p:cNvPr>
          <p:cNvSpPr/>
          <p:nvPr/>
        </p:nvSpPr>
        <p:spPr>
          <a:xfrm>
            <a:off x="9198602" y="4432300"/>
            <a:ext cx="1275802" cy="1974323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8A628444-8283-7343-9704-3DDEF62FE18B}"/>
              </a:ext>
            </a:extLst>
          </p:cNvPr>
          <p:cNvSpPr txBox="1"/>
          <p:nvPr/>
        </p:nvSpPr>
        <p:spPr>
          <a:xfrm>
            <a:off x="9426796" y="4940452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Payment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C93423A0-3D81-4A43-B81A-706C4EE06C0F}"/>
              </a:ext>
            </a:extLst>
          </p:cNvPr>
          <p:cNvSpPr txBox="1"/>
          <p:nvPr/>
        </p:nvSpPr>
        <p:spPr>
          <a:xfrm>
            <a:off x="9426796" y="5753123"/>
            <a:ext cx="832233" cy="478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1" lang="en-US" altLang="ko-KR" sz="10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party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Analytics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4" name="직선 화살표 연결선 343">
            <a:extLst>
              <a:ext uri="{FF2B5EF4-FFF2-40B4-BE49-F238E27FC236}">
                <a16:creationId xmlns:a16="http://schemas.microsoft.com/office/drawing/2014/main" id="{B1E03F11-BCFF-F14D-8DB1-1E52011F32BD}"/>
              </a:ext>
            </a:extLst>
          </p:cNvPr>
          <p:cNvCxnSpPr>
            <a:cxnSpLocks/>
          </p:cNvCxnSpPr>
          <p:nvPr/>
        </p:nvCxnSpPr>
        <p:spPr>
          <a:xfrm flipH="1">
            <a:off x="8501720" y="5670067"/>
            <a:ext cx="696882" cy="0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꺾인 연결선[E] 5">
            <a:extLst>
              <a:ext uri="{FF2B5EF4-FFF2-40B4-BE49-F238E27FC236}">
                <a16:creationId xmlns:a16="http://schemas.microsoft.com/office/drawing/2014/main" id="{B941693C-702A-DB4C-B218-BDD878BFC208}"/>
              </a:ext>
            </a:extLst>
          </p:cNvPr>
          <p:cNvCxnSpPr>
            <a:cxnSpLocks/>
            <a:stCxn id="245" idx="2"/>
            <a:endCxn id="313" idx="0"/>
          </p:cNvCxnSpPr>
          <p:nvPr/>
        </p:nvCxnSpPr>
        <p:spPr>
          <a:xfrm rot="16200000" flipH="1">
            <a:off x="7112663" y="4212686"/>
            <a:ext cx="223938" cy="1668799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F2D74C1C-D11A-7845-B5E2-BFADF67A522D}"/>
              </a:ext>
            </a:extLst>
          </p:cNvPr>
          <p:cNvSpPr txBox="1"/>
          <p:nvPr/>
        </p:nvSpPr>
        <p:spPr>
          <a:xfrm>
            <a:off x="9198602" y="4213060"/>
            <a:ext cx="1275802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Applications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그래픽 39" descr="흐림">
            <a:extLst>
              <a:ext uri="{FF2B5EF4-FFF2-40B4-BE49-F238E27FC236}">
                <a16:creationId xmlns:a16="http://schemas.microsoft.com/office/drawing/2014/main" id="{CC2B9959-2537-5E41-B658-CCD560B6C9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90298" y="5315462"/>
            <a:ext cx="541517" cy="623894"/>
          </a:xfrm>
          <a:prstGeom prst="rect">
            <a:avLst/>
          </a:prstGeom>
        </p:spPr>
      </p:pic>
      <p:sp>
        <p:nvSpPr>
          <p:cNvPr id="235" name="TextBox 234">
            <a:extLst>
              <a:ext uri="{FF2B5EF4-FFF2-40B4-BE49-F238E27FC236}">
                <a16:creationId xmlns:a16="http://schemas.microsoft.com/office/drawing/2014/main" id="{863A9C28-2AE1-8145-BF27-460EB4D5416C}"/>
              </a:ext>
            </a:extLst>
          </p:cNvPr>
          <p:cNvSpPr txBox="1"/>
          <p:nvPr/>
        </p:nvSpPr>
        <p:spPr>
          <a:xfrm>
            <a:off x="8450315" y="5572994"/>
            <a:ext cx="832233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endParaRPr kumimoji="1" lang="ko-KR" altLang="en-US" sz="1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82666F7-F84A-324D-B40C-69AD17B0A58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03212" y="5481518"/>
            <a:ext cx="279400" cy="241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514617-B89C-FC40-A76B-8A3253F138BA}"/>
              </a:ext>
            </a:extLst>
          </p:cNvPr>
          <p:cNvSpPr txBox="1"/>
          <p:nvPr/>
        </p:nvSpPr>
        <p:spPr>
          <a:xfrm>
            <a:off x="14719887" y="3515360"/>
            <a:ext cx="207108" cy="216534"/>
          </a:xfrm>
          <a:prstGeom prst="rect">
            <a:avLst/>
          </a:prstGeom>
          <a:noFill/>
        </p:spPr>
        <p:txBody>
          <a:bodyPr wrap="none" tIns="46800" rtlCol="0">
            <a:spAutoFit/>
          </a:bodyPr>
          <a:lstStyle/>
          <a:p>
            <a:pPr algn="ctr"/>
            <a:r>
              <a:rPr kumimoji="1" lang="ko-KR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C6CBBBC-A045-154B-90F1-1DBE41EAB092}"/>
              </a:ext>
            </a:extLst>
          </p:cNvPr>
          <p:cNvSpPr txBox="1"/>
          <p:nvPr/>
        </p:nvSpPr>
        <p:spPr>
          <a:xfrm>
            <a:off x="90802" y="62823"/>
            <a:ext cx="3129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E-Commerce, Retail (</a:t>
            </a:r>
            <a:r>
              <a:rPr kumimoji="1"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소규모</a:t>
            </a:r>
            <a:r>
              <a:rPr kumimoji="1"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)</a:t>
            </a:r>
            <a:endParaRPr kumimoji="1"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NanumSquareOTF Bold" panose="020B0600000101010101" pitchFamily="34" charset="-127"/>
              <a:cs typeface="Calibri" panose="020F0502020204030204" pitchFamily="34" charset="0"/>
            </a:endParaRPr>
          </a:p>
        </p:txBody>
      </p:sp>
      <p:pic>
        <p:nvPicPr>
          <p:cNvPr id="111" name="그림 110">
            <a:extLst>
              <a:ext uri="{FF2B5EF4-FFF2-40B4-BE49-F238E27FC236}">
                <a16:creationId xmlns:a16="http://schemas.microsoft.com/office/drawing/2014/main" id="{907C797D-215A-2747-9779-48FC59A912D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33439" y="1160897"/>
            <a:ext cx="244386" cy="303831"/>
          </a:xfrm>
          <a:prstGeom prst="rect">
            <a:avLst/>
          </a:prstGeom>
        </p:spPr>
      </p:pic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08" name="그림 107">
            <a:extLst>
              <a:ext uri="{FF2B5EF4-FFF2-40B4-BE49-F238E27FC236}">
                <a16:creationId xmlns:a16="http://schemas.microsoft.com/office/drawing/2014/main" id="{0CB11E79-48E6-2140-8714-614326BA4A69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6" t="77908" r="23764" b="17557"/>
          <a:stretch/>
        </p:blipFill>
        <p:spPr>
          <a:xfrm>
            <a:off x="9703212" y="463393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8631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자유형 206">
            <a:extLst>
              <a:ext uri="{FF2B5EF4-FFF2-40B4-BE49-F238E27FC236}">
                <a16:creationId xmlns:a16="http://schemas.microsoft.com/office/drawing/2014/main" id="{FAF88145-572C-334E-A7DA-2ADED9AA01CB}"/>
              </a:ext>
            </a:extLst>
          </p:cNvPr>
          <p:cNvSpPr/>
          <p:nvPr/>
        </p:nvSpPr>
        <p:spPr>
          <a:xfrm>
            <a:off x="8984978" y="4808450"/>
            <a:ext cx="312169" cy="629904"/>
          </a:xfrm>
          <a:custGeom>
            <a:avLst/>
            <a:gdLst>
              <a:gd name="connsiteX0" fmla="*/ 134647 w 269294"/>
              <a:gd name="connsiteY0" fmla="*/ 0 h 682830"/>
              <a:gd name="connsiteX1" fmla="*/ 269294 w 269294"/>
              <a:gd name="connsiteY1" fmla="*/ 127953 h 682830"/>
              <a:gd name="connsiteX2" fmla="*/ 226899 w 269294"/>
              <a:gd name="connsiteY2" fmla="*/ 127953 h 682830"/>
              <a:gd name="connsiteX3" fmla="*/ 226899 w 269294"/>
              <a:gd name="connsiteY3" fmla="*/ 554877 h 682830"/>
              <a:gd name="connsiteX4" fmla="*/ 269294 w 269294"/>
              <a:gd name="connsiteY4" fmla="*/ 554877 h 682830"/>
              <a:gd name="connsiteX5" fmla="*/ 134647 w 269294"/>
              <a:gd name="connsiteY5" fmla="*/ 682830 h 682830"/>
              <a:gd name="connsiteX6" fmla="*/ 0 w 269294"/>
              <a:gd name="connsiteY6" fmla="*/ 554877 h 682830"/>
              <a:gd name="connsiteX7" fmla="*/ 42396 w 269294"/>
              <a:gd name="connsiteY7" fmla="*/ 554877 h 682830"/>
              <a:gd name="connsiteX8" fmla="*/ 42396 w 269294"/>
              <a:gd name="connsiteY8" fmla="*/ 127953 h 682830"/>
              <a:gd name="connsiteX9" fmla="*/ 0 w 269294"/>
              <a:gd name="connsiteY9" fmla="*/ 127953 h 68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94" h="682830">
                <a:moveTo>
                  <a:pt x="134647" y="0"/>
                </a:moveTo>
                <a:lnTo>
                  <a:pt x="269294" y="127953"/>
                </a:lnTo>
                <a:lnTo>
                  <a:pt x="226899" y="127953"/>
                </a:lnTo>
                <a:lnTo>
                  <a:pt x="226899" y="554877"/>
                </a:lnTo>
                <a:lnTo>
                  <a:pt x="269294" y="554877"/>
                </a:lnTo>
                <a:lnTo>
                  <a:pt x="134647" y="682830"/>
                </a:lnTo>
                <a:lnTo>
                  <a:pt x="0" y="554877"/>
                </a:lnTo>
                <a:lnTo>
                  <a:pt x="42396" y="554877"/>
                </a:lnTo>
                <a:lnTo>
                  <a:pt x="42396" y="127953"/>
                </a:lnTo>
                <a:lnTo>
                  <a:pt x="0" y="127953"/>
                </a:lnTo>
                <a:close/>
              </a:path>
            </a:pathLst>
          </a:custGeom>
          <a:solidFill>
            <a:srgbClr val="B8C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01" name="그림 100">
            <a:extLst>
              <a:ext uri="{FF2B5EF4-FFF2-40B4-BE49-F238E27FC236}">
                <a16:creationId xmlns:a16="http://schemas.microsoft.com/office/drawing/2014/main" id="{09623088-C08B-D244-B8D2-80DD0224D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334" y="605347"/>
            <a:ext cx="406861" cy="406861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1D01021B-E97A-174C-ABD5-58F249C00A16}"/>
              </a:ext>
            </a:extLst>
          </p:cNvPr>
          <p:cNvSpPr txBox="1"/>
          <p:nvPr/>
        </p:nvSpPr>
        <p:spPr>
          <a:xfrm>
            <a:off x="3645252" y="699019"/>
            <a:ext cx="621539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EA073D3-D04B-934E-B1B0-2BBFDB17B9F2}"/>
              </a:ext>
            </a:extLst>
          </p:cNvPr>
          <p:cNvSpPr txBox="1"/>
          <p:nvPr/>
        </p:nvSpPr>
        <p:spPr>
          <a:xfrm>
            <a:off x="2271283" y="699019"/>
            <a:ext cx="664419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30E3B4B5-1B61-BD45-869F-DA8B9E2BE737}"/>
              </a:ext>
            </a:extLst>
          </p:cNvPr>
          <p:cNvSpPr/>
          <p:nvPr/>
        </p:nvSpPr>
        <p:spPr>
          <a:xfrm>
            <a:off x="2303781" y="1847632"/>
            <a:ext cx="2728534" cy="4147199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106" name="직선 화살표 연결선 105">
            <a:extLst>
              <a:ext uri="{FF2B5EF4-FFF2-40B4-BE49-F238E27FC236}">
                <a16:creationId xmlns:a16="http://schemas.microsoft.com/office/drawing/2014/main" id="{6F277B95-C6E1-1042-8085-AA2A40496B1C}"/>
              </a:ext>
            </a:extLst>
          </p:cNvPr>
          <p:cNvCxnSpPr>
            <a:cxnSpLocks/>
          </p:cNvCxnSpPr>
          <p:nvPr/>
        </p:nvCxnSpPr>
        <p:spPr>
          <a:xfrm>
            <a:off x="3142688" y="1035424"/>
            <a:ext cx="0" cy="1058902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DA511B99-456D-1041-9699-32BAF78BAC53}"/>
              </a:ext>
            </a:extLst>
          </p:cNvPr>
          <p:cNvSpPr/>
          <p:nvPr/>
        </p:nvSpPr>
        <p:spPr>
          <a:xfrm>
            <a:off x="2521713" y="2130420"/>
            <a:ext cx="2294355" cy="2519835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12" name="그림 111">
            <a:extLst>
              <a:ext uri="{FF2B5EF4-FFF2-40B4-BE49-F238E27FC236}">
                <a16:creationId xmlns:a16="http://schemas.microsoft.com/office/drawing/2014/main" id="{D9A0F4A4-294C-0944-B1DE-1B6003362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141" y="2285539"/>
            <a:ext cx="303836" cy="303836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287C76B8-A11E-9849-965F-04CBFB69C1E8}"/>
              </a:ext>
            </a:extLst>
          </p:cNvPr>
          <p:cNvSpPr txBox="1"/>
          <p:nvPr/>
        </p:nvSpPr>
        <p:spPr>
          <a:xfrm>
            <a:off x="2816063" y="2321664"/>
            <a:ext cx="984632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BEB9CB46-AC83-804C-9D92-563D22DA28BD}"/>
              </a:ext>
            </a:extLst>
          </p:cNvPr>
          <p:cNvSpPr/>
          <p:nvPr/>
        </p:nvSpPr>
        <p:spPr>
          <a:xfrm>
            <a:off x="3221475" y="2893805"/>
            <a:ext cx="1457720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17" name="그림 116">
            <a:extLst>
              <a:ext uri="{FF2B5EF4-FFF2-40B4-BE49-F238E27FC236}">
                <a16:creationId xmlns:a16="http://schemas.microsoft.com/office/drawing/2014/main" id="{49679AB0-BD0B-9948-9A5C-27E356545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345" y="3052948"/>
            <a:ext cx="300348" cy="300348"/>
          </a:xfrm>
          <a:prstGeom prst="rect">
            <a:avLst/>
          </a:prstGeom>
        </p:spPr>
      </p:pic>
      <p:cxnSp>
        <p:nvCxnSpPr>
          <p:cNvPr id="118" name="직선 화살표 연결선 117">
            <a:extLst>
              <a:ext uri="{FF2B5EF4-FFF2-40B4-BE49-F238E27FC236}">
                <a16:creationId xmlns:a16="http://schemas.microsoft.com/office/drawing/2014/main" id="{A582F7E6-8BC4-3443-9206-B732E5986B39}"/>
              </a:ext>
            </a:extLst>
          </p:cNvPr>
          <p:cNvCxnSpPr>
            <a:cxnSpLocks/>
          </p:cNvCxnSpPr>
          <p:nvPr/>
        </p:nvCxnSpPr>
        <p:spPr>
          <a:xfrm>
            <a:off x="3936067" y="2601900"/>
            <a:ext cx="0" cy="24547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그림 119">
            <a:extLst>
              <a:ext uri="{FF2B5EF4-FFF2-40B4-BE49-F238E27FC236}">
                <a16:creationId xmlns:a16="http://schemas.microsoft.com/office/drawing/2014/main" id="{850A8BF5-0C4C-EB45-8A9D-DBBA3AB5A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228" y="3052948"/>
            <a:ext cx="300348" cy="300348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BCED710E-BC0E-D648-A0B7-0CA87428F9C3}"/>
              </a:ext>
            </a:extLst>
          </p:cNvPr>
          <p:cNvSpPr txBox="1"/>
          <p:nvPr/>
        </p:nvSpPr>
        <p:spPr>
          <a:xfrm>
            <a:off x="2570529" y="3030725"/>
            <a:ext cx="626539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cxnSp>
        <p:nvCxnSpPr>
          <p:cNvPr id="123" name="직선 화살표 연결선 122">
            <a:extLst>
              <a:ext uri="{FF2B5EF4-FFF2-40B4-BE49-F238E27FC236}">
                <a16:creationId xmlns:a16="http://schemas.microsoft.com/office/drawing/2014/main" id="{017230A7-4DC8-414E-805B-3BA50D0BC996}"/>
              </a:ext>
            </a:extLst>
          </p:cNvPr>
          <p:cNvCxnSpPr>
            <a:cxnSpLocks/>
          </p:cNvCxnSpPr>
          <p:nvPr/>
        </p:nvCxnSpPr>
        <p:spPr>
          <a:xfrm>
            <a:off x="3936067" y="3574174"/>
            <a:ext cx="0" cy="24547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68CCF3AF-4B0E-6741-8EC6-D8B9F8230A50}"/>
              </a:ext>
            </a:extLst>
          </p:cNvPr>
          <p:cNvSpPr/>
          <p:nvPr/>
        </p:nvSpPr>
        <p:spPr>
          <a:xfrm>
            <a:off x="3221475" y="3866079"/>
            <a:ext cx="1457720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33" name="그림 132">
            <a:extLst>
              <a:ext uri="{FF2B5EF4-FFF2-40B4-BE49-F238E27FC236}">
                <a16:creationId xmlns:a16="http://schemas.microsoft.com/office/drawing/2014/main" id="{2183B65C-408B-F644-B8E0-CC53C9DA0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345" y="4025222"/>
            <a:ext cx="300348" cy="300348"/>
          </a:xfrm>
          <a:prstGeom prst="rect">
            <a:avLst/>
          </a:prstGeom>
        </p:spPr>
      </p:pic>
      <p:pic>
        <p:nvPicPr>
          <p:cNvPr id="134" name="그림 133">
            <a:extLst>
              <a:ext uri="{FF2B5EF4-FFF2-40B4-BE49-F238E27FC236}">
                <a16:creationId xmlns:a16="http://schemas.microsoft.com/office/drawing/2014/main" id="{D22DDEBF-CA85-E84F-BFCA-6ADE59E12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228" y="4025222"/>
            <a:ext cx="300348" cy="300348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C5C3080E-0B5C-D54C-BAB5-FDC3E4A6F220}"/>
              </a:ext>
            </a:extLst>
          </p:cNvPr>
          <p:cNvSpPr txBox="1"/>
          <p:nvPr/>
        </p:nvSpPr>
        <p:spPr>
          <a:xfrm>
            <a:off x="2564425" y="4002999"/>
            <a:ext cx="638746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7F4B18D6-1834-774C-8B90-D1FFDA9FAC5D}"/>
              </a:ext>
            </a:extLst>
          </p:cNvPr>
          <p:cNvCxnSpPr>
            <a:cxnSpLocks/>
          </p:cNvCxnSpPr>
          <p:nvPr/>
        </p:nvCxnSpPr>
        <p:spPr>
          <a:xfrm>
            <a:off x="3936067" y="4546448"/>
            <a:ext cx="0" cy="24547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BBB84B9A-BFD5-0F4E-851E-9AA6150C4E54}"/>
              </a:ext>
            </a:extLst>
          </p:cNvPr>
          <p:cNvSpPr/>
          <p:nvPr/>
        </p:nvSpPr>
        <p:spPr>
          <a:xfrm>
            <a:off x="2509506" y="4824725"/>
            <a:ext cx="2306559" cy="802620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38" name="그림 137">
            <a:extLst>
              <a:ext uri="{FF2B5EF4-FFF2-40B4-BE49-F238E27FC236}">
                <a16:creationId xmlns:a16="http://schemas.microsoft.com/office/drawing/2014/main" id="{AB2EBD4B-02EE-A34C-973B-7C28EC38E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325" y="4965218"/>
            <a:ext cx="266700" cy="266700"/>
          </a:xfrm>
          <a:prstGeom prst="rect">
            <a:avLst/>
          </a:prstGeom>
        </p:spPr>
      </p:pic>
      <p:pic>
        <p:nvPicPr>
          <p:cNvPr id="139" name="그림 138">
            <a:extLst>
              <a:ext uri="{FF2B5EF4-FFF2-40B4-BE49-F238E27FC236}">
                <a16:creationId xmlns:a16="http://schemas.microsoft.com/office/drawing/2014/main" id="{5FAC98E0-E4D7-074C-84CD-8219855B47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9435" y="4965218"/>
            <a:ext cx="266700" cy="266700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F671C804-2703-714F-A602-0516C2EC4634}"/>
              </a:ext>
            </a:extLst>
          </p:cNvPr>
          <p:cNvSpPr txBox="1"/>
          <p:nvPr/>
        </p:nvSpPr>
        <p:spPr>
          <a:xfrm>
            <a:off x="4073422" y="5282091"/>
            <a:ext cx="414507" cy="19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9B45CC1-812E-3645-BE40-A5BF2B487920}"/>
              </a:ext>
            </a:extLst>
          </p:cNvPr>
          <p:cNvSpPr txBox="1"/>
          <p:nvPr/>
        </p:nvSpPr>
        <p:spPr>
          <a:xfrm>
            <a:off x="3299086" y="5282091"/>
            <a:ext cx="727398" cy="29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71C364E-B5A2-3643-8DCE-059B5238E18C}"/>
              </a:ext>
            </a:extLst>
          </p:cNvPr>
          <p:cNvSpPr txBox="1"/>
          <p:nvPr/>
        </p:nvSpPr>
        <p:spPr>
          <a:xfrm>
            <a:off x="3274900" y="5684286"/>
            <a:ext cx="775770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pic>
        <p:nvPicPr>
          <p:cNvPr id="143" name="그림 142">
            <a:extLst>
              <a:ext uri="{FF2B5EF4-FFF2-40B4-BE49-F238E27FC236}">
                <a16:creationId xmlns:a16="http://schemas.microsoft.com/office/drawing/2014/main" id="{1F9C7F9B-B2A9-4943-AB41-EFE5D14943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9231" y="4965218"/>
            <a:ext cx="266700" cy="266700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97809DC7-07C0-3042-8CC0-3638D2404F38}"/>
              </a:ext>
            </a:extLst>
          </p:cNvPr>
          <p:cNvSpPr txBox="1"/>
          <p:nvPr/>
        </p:nvSpPr>
        <p:spPr>
          <a:xfrm>
            <a:off x="2626465" y="5282091"/>
            <a:ext cx="832233" cy="29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5" name="직선 화살표 연결선 144">
            <a:extLst>
              <a:ext uri="{FF2B5EF4-FFF2-40B4-BE49-F238E27FC236}">
                <a16:creationId xmlns:a16="http://schemas.microsoft.com/office/drawing/2014/main" id="{78C5B245-6FC1-BC4D-B44E-665922B58398}"/>
              </a:ext>
            </a:extLst>
          </p:cNvPr>
          <p:cNvCxnSpPr>
            <a:cxnSpLocks/>
          </p:cNvCxnSpPr>
          <p:nvPr/>
        </p:nvCxnSpPr>
        <p:spPr>
          <a:xfrm flipH="1">
            <a:off x="4797580" y="783778"/>
            <a:ext cx="447899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화살표 연결선 145">
            <a:extLst>
              <a:ext uri="{FF2B5EF4-FFF2-40B4-BE49-F238E27FC236}">
                <a16:creationId xmlns:a16="http://schemas.microsoft.com/office/drawing/2014/main" id="{3FB9AE8F-6A50-2B4B-9BA8-38C23175F5F1}"/>
              </a:ext>
            </a:extLst>
          </p:cNvPr>
          <p:cNvCxnSpPr>
            <a:cxnSpLocks/>
          </p:cNvCxnSpPr>
          <p:nvPr/>
        </p:nvCxnSpPr>
        <p:spPr>
          <a:xfrm flipH="1">
            <a:off x="3936443" y="1710652"/>
            <a:ext cx="4202260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직선 화살표 연결선 146">
            <a:extLst>
              <a:ext uri="{FF2B5EF4-FFF2-40B4-BE49-F238E27FC236}">
                <a16:creationId xmlns:a16="http://schemas.microsoft.com/office/drawing/2014/main" id="{DBA8F87E-4607-4F4D-AEBC-002799EDC55A}"/>
              </a:ext>
            </a:extLst>
          </p:cNvPr>
          <p:cNvCxnSpPr>
            <a:cxnSpLocks/>
          </p:cNvCxnSpPr>
          <p:nvPr/>
        </p:nvCxnSpPr>
        <p:spPr>
          <a:xfrm flipV="1">
            <a:off x="3936441" y="1708425"/>
            <a:ext cx="0" cy="549492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직선 화살표 연결선 150">
            <a:extLst>
              <a:ext uri="{FF2B5EF4-FFF2-40B4-BE49-F238E27FC236}">
                <a16:creationId xmlns:a16="http://schemas.microsoft.com/office/drawing/2014/main" id="{48A3D1BA-022A-274D-BCB2-D2F4BCB21DEF}"/>
              </a:ext>
            </a:extLst>
          </p:cNvPr>
          <p:cNvCxnSpPr>
            <a:cxnSpLocks/>
          </p:cNvCxnSpPr>
          <p:nvPr/>
        </p:nvCxnSpPr>
        <p:spPr>
          <a:xfrm flipV="1">
            <a:off x="5663476" y="1035424"/>
            <a:ext cx="0" cy="679542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화살표 연결선 155">
            <a:extLst>
              <a:ext uri="{FF2B5EF4-FFF2-40B4-BE49-F238E27FC236}">
                <a16:creationId xmlns:a16="http://schemas.microsoft.com/office/drawing/2014/main" id="{5FA1244A-A078-3741-8A9F-2000C138A72D}"/>
              </a:ext>
            </a:extLst>
          </p:cNvPr>
          <p:cNvCxnSpPr>
            <a:cxnSpLocks/>
          </p:cNvCxnSpPr>
          <p:nvPr/>
        </p:nvCxnSpPr>
        <p:spPr>
          <a:xfrm flipH="1">
            <a:off x="5741884" y="1329497"/>
            <a:ext cx="447899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직사각형 156">
            <a:extLst>
              <a:ext uri="{FF2B5EF4-FFF2-40B4-BE49-F238E27FC236}">
                <a16:creationId xmlns:a16="http://schemas.microsoft.com/office/drawing/2014/main" id="{02588595-02D5-704B-A477-431C916983BA}"/>
              </a:ext>
            </a:extLst>
          </p:cNvPr>
          <p:cNvSpPr/>
          <p:nvPr/>
        </p:nvSpPr>
        <p:spPr>
          <a:xfrm>
            <a:off x="6246790" y="1016080"/>
            <a:ext cx="1252752" cy="605118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58" name="그림 157">
            <a:extLst>
              <a:ext uri="{FF2B5EF4-FFF2-40B4-BE49-F238E27FC236}">
                <a16:creationId xmlns:a16="http://schemas.microsoft.com/office/drawing/2014/main" id="{A54D0E39-2AD5-AC42-8872-31ECC8C657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8039" y="1112267"/>
            <a:ext cx="266787" cy="266787"/>
          </a:xfrm>
          <a:prstGeom prst="rect">
            <a:avLst/>
          </a:prstGeom>
        </p:spPr>
      </p:pic>
      <p:pic>
        <p:nvPicPr>
          <p:cNvPr id="159" name="그림 158">
            <a:extLst>
              <a:ext uri="{FF2B5EF4-FFF2-40B4-BE49-F238E27FC236}">
                <a16:creationId xmlns:a16="http://schemas.microsoft.com/office/drawing/2014/main" id="{57299A51-B14D-5147-8065-459E072953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7610" y="1153734"/>
            <a:ext cx="275779" cy="183852"/>
          </a:xfrm>
          <a:prstGeom prst="rect">
            <a:avLst/>
          </a:prstGeom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F0A2AEB3-03FD-7447-92D5-950B1928C92A}"/>
              </a:ext>
            </a:extLst>
          </p:cNvPr>
          <p:cNvSpPr txBox="1"/>
          <p:nvPr/>
        </p:nvSpPr>
        <p:spPr>
          <a:xfrm>
            <a:off x="6269482" y="1396357"/>
            <a:ext cx="710301" cy="19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kumimoji="1" lang="en-US" altLang="ko-KR" sz="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-DDoS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E59DF3C-6D92-234A-8E92-45436097BA31}"/>
              </a:ext>
            </a:extLst>
          </p:cNvPr>
          <p:cNvSpPr txBox="1"/>
          <p:nvPr/>
        </p:nvSpPr>
        <p:spPr>
          <a:xfrm>
            <a:off x="6882183" y="1387868"/>
            <a:ext cx="568267" cy="19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직사각형 161">
            <a:extLst>
              <a:ext uri="{FF2B5EF4-FFF2-40B4-BE49-F238E27FC236}">
                <a16:creationId xmlns:a16="http://schemas.microsoft.com/office/drawing/2014/main" id="{296CED47-DB49-6B40-B92F-D532C8030FCC}"/>
              </a:ext>
            </a:extLst>
          </p:cNvPr>
          <p:cNvSpPr/>
          <p:nvPr/>
        </p:nvSpPr>
        <p:spPr>
          <a:xfrm>
            <a:off x="7153573" y="1969033"/>
            <a:ext cx="2728534" cy="2822886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163" name="직선 화살표 연결선 162">
            <a:extLst>
              <a:ext uri="{FF2B5EF4-FFF2-40B4-BE49-F238E27FC236}">
                <a16:creationId xmlns:a16="http://schemas.microsoft.com/office/drawing/2014/main" id="{ECE2D5FE-854B-1A4D-B9C0-73599329D5FA}"/>
              </a:ext>
            </a:extLst>
          </p:cNvPr>
          <p:cNvCxnSpPr>
            <a:cxnSpLocks/>
          </p:cNvCxnSpPr>
          <p:nvPr/>
        </p:nvCxnSpPr>
        <p:spPr>
          <a:xfrm flipH="1">
            <a:off x="4840475" y="2824870"/>
            <a:ext cx="2515908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직사각형 163">
            <a:extLst>
              <a:ext uri="{FF2B5EF4-FFF2-40B4-BE49-F238E27FC236}">
                <a16:creationId xmlns:a16="http://schemas.microsoft.com/office/drawing/2014/main" id="{C1A971C7-371A-DE4F-972D-7DCA697EA8AE}"/>
              </a:ext>
            </a:extLst>
          </p:cNvPr>
          <p:cNvSpPr/>
          <p:nvPr/>
        </p:nvSpPr>
        <p:spPr>
          <a:xfrm>
            <a:off x="7370663" y="2366102"/>
            <a:ext cx="2294355" cy="897960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65" name="직사각형 164">
            <a:extLst>
              <a:ext uri="{FF2B5EF4-FFF2-40B4-BE49-F238E27FC236}">
                <a16:creationId xmlns:a16="http://schemas.microsoft.com/office/drawing/2014/main" id="{ED227B73-D6E1-A948-A19F-ACB8CA492F56}"/>
              </a:ext>
            </a:extLst>
          </p:cNvPr>
          <p:cNvSpPr/>
          <p:nvPr/>
        </p:nvSpPr>
        <p:spPr>
          <a:xfrm>
            <a:off x="7515682" y="2500265"/>
            <a:ext cx="2004781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66" name="그림 165">
            <a:extLst>
              <a:ext uri="{FF2B5EF4-FFF2-40B4-BE49-F238E27FC236}">
                <a16:creationId xmlns:a16="http://schemas.microsoft.com/office/drawing/2014/main" id="{FA3EE96D-B8EB-814E-A42C-01523D3B62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7336" y="2607872"/>
            <a:ext cx="351936" cy="405492"/>
          </a:xfrm>
          <a:prstGeom prst="rect">
            <a:avLst/>
          </a:prstGeom>
        </p:spPr>
      </p:pic>
      <p:pic>
        <p:nvPicPr>
          <p:cNvPr id="167" name="그림 166">
            <a:extLst>
              <a:ext uri="{FF2B5EF4-FFF2-40B4-BE49-F238E27FC236}">
                <a16:creationId xmlns:a16="http://schemas.microsoft.com/office/drawing/2014/main" id="{129E93E4-1DC2-144E-A28E-F8FCAD7879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5336" y="2607872"/>
            <a:ext cx="351936" cy="405492"/>
          </a:xfrm>
          <a:prstGeom prst="rect">
            <a:avLst/>
          </a:prstGeom>
        </p:spPr>
      </p:pic>
      <p:sp>
        <p:nvSpPr>
          <p:cNvPr id="168" name="직사각형 167">
            <a:extLst>
              <a:ext uri="{FF2B5EF4-FFF2-40B4-BE49-F238E27FC236}">
                <a16:creationId xmlns:a16="http://schemas.microsoft.com/office/drawing/2014/main" id="{53259AB1-65CF-9A4A-997E-16BBC47FCBC4}"/>
              </a:ext>
            </a:extLst>
          </p:cNvPr>
          <p:cNvSpPr/>
          <p:nvPr/>
        </p:nvSpPr>
        <p:spPr>
          <a:xfrm>
            <a:off x="7370663" y="3912780"/>
            <a:ext cx="2294355" cy="650088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69" name="그림 168">
            <a:extLst>
              <a:ext uri="{FF2B5EF4-FFF2-40B4-BE49-F238E27FC236}">
                <a16:creationId xmlns:a16="http://schemas.microsoft.com/office/drawing/2014/main" id="{149EFC83-5BED-0B48-8CB6-CFE327E0F0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7336" y="4030272"/>
            <a:ext cx="351936" cy="405492"/>
          </a:xfrm>
          <a:prstGeom prst="rect">
            <a:avLst/>
          </a:prstGeom>
        </p:spPr>
      </p:pic>
      <p:pic>
        <p:nvPicPr>
          <p:cNvPr id="170" name="그림 169">
            <a:extLst>
              <a:ext uri="{FF2B5EF4-FFF2-40B4-BE49-F238E27FC236}">
                <a16:creationId xmlns:a16="http://schemas.microsoft.com/office/drawing/2014/main" id="{82DA2224-3A4F-9F4F-842F-B733137B38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5336" y="4030272"/>
            <a:ext cx="351936" cy="405492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179D7D3F-6789-4C42-B8E3-3F967C115BE8}"/>
              </a:ext>
            </a:extLst>
          </p:cNvPr>
          <p:cNvSpPr txBox="1"/>
          <p:nvPr/>
        </p:nvSpPr>
        <p:spPr>
          <a:xfrm>
            <a:off x="8242703" y="3473174"/>
            <a:ext cx="875605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 Wall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4" name="직선 화살표 연결선 173">
            <a:extLst>
              <a:ext uri="{FF2B5EF4-FFF2-40B4-BE49-F238E27FC236}">
                <a16:creationId xmlns:a16="http://schemas.microsoft.com/office/drawing/2014/main" id="{3E4B8B53-B5A3-9044-98B6-822669AF40C0}"/>
              </a:ext>
            </a:extLst>
          </p:cNvPr>
          <p:cNvCxnSpPr>
            <a:cxnSpLocks/>
          </p:cNvCxnSpPr>
          <p:nvPr/>
        </p:nvCxnSpPr>
        <p:spPr>
          <a:xfrm>
            <a:off x="8131821" y="3130161"/>
            <a:ext cx="0" cy="735918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그림 172">
            <a:extLst>
              <a:ext uri="{FF2B5EF4-FFF2-40B4-BE49-F238E27FC236}">
                <a16:creationId xmlns:a16="http://schemas.microsoft.com/office/drawing/2014/main" id="{A10E9410-E796-A943-85B3-2309E27344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4759" y="3362398"/>
            <a:ext cx="267330" cy="342182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88780CA5-4585-C54E-A6D4-D9CA28B47CAD}"/>
              </a:ext>
            </a:extLst>
          </p:cNvPr>
          <p:cNvSpPr txBox="1"/>
          <p:nvPr/>
        </p:nvSpPr>
        <p:spPr>
          <a:xfrm>
            <a:off x="8744291" y="2689289"/>
            <a:ext cx="580070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  <a:endParaRPr kumimoji="1" lang="ko-KR" altLang="en-US" sz="1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EC355104-CF0F-FF42-8E45-001370E2587E}"/>
              </a:ext>
            </a:extLst>
          </p:cNvPr>
          <p:cNvSpPr txBox="1"/>
          <p:nvPr/>
        </p:nvSpPr>
        <p:spPr>
          <a:xfrm>
            <a:off x="8687640" y="4132009"/>
            <a:ext cx="808400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Servers</a:t>
            </a:r>
            <a:endParaRPr kumimoji="1" lang="ko-KR" altLang="en-US" sz="1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E6CF802-EEE9-9F49-A402-DDB8562BD4AB}"/>
              </a:ext>
            </a:extLst>
          </p:cNvPr>
          <p:cNvSpPr txBox="1"/>
          <p:nvPr/>
        </p:nvSpPr>
        <p:spPr>
          <a:xfrm>
            <a:off x="5490365" y="2882329"/>
            <a:ext cx="1165773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30E0162-5DD4-6C42-9954-7CE81BFB4C4D}"/>
              </a:ext>
            </a:extLst>
          </p:cNvPr>
          <p:cNvSpPr txBox="1"/>
          <p:nvPr/>
        </p:nvSpPr>
        <p:spPr>
          <a:xfrm>
            <a:off x="8100562" y="699019"/>
            <a:ext cx="572257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9" name="직선 화살표 연결선 188">
            <a:extLst>
              <a:ext uri="{FF2B5EF4-FFF2-40B4-BE49-F238E27FC236}">
                <a16:creationId xmlns:a16="http://schemas.microsoft.com/office/drawing/2014/main" id="{70719927-31FF-2B4E-8850-D0C8189363F5}"/>
              </a:ext>
            </a:extLst>
          </p:cNvPr>
          <p:cNvCxnSpPr>
            <a:cxnSpLocks/>
          </p:cNvCxnSpPr>
          <p:nvPr/>
        </p:nvCxnSpPr>
        <p:spPr>
          <a:xfrm flipV="1">
            <a:off x="8132521" y="1710653"/>
            <a:ext cx="0" cy="655448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1" name="직사각형 190">
            <a:extLst>
              <a:ext uri="{FF2B5EF4-FFF2-40B4-BE49-F238E27FC236}">
                <a16:creationId xmlns:a16="http://schemas.microsoft.com/office/drawing/2014/main" id="{ADE1BF18-AEF1-5D40-8CEE-2072442D0E71}"/>
              </a:ext>
            </a:extLst>
          </p:cNvPr>
          <p:cNvSpPr/>
          <p:nvPr/>
        </p:nvSpPr>
        <p:spPr>
          <a:xfrm>
            <a:off x="8441059" y="5449928"/>
            <a:ext cx="1437105" cy="76795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518168B-B745-4D47-A819-641CB8726140}"/>
              </a:ext>
            </a:extLst>
          </p:cNvPr>
          <p:cNvSpPr txBox="1"/>
          <p:nvPr/>
        </p:nvSpPr>
        <p:spPr>
          <a:xfrm>
            <a:off x="3529435" y="5991117"/>
            <a:ext cx="150288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NAVER Cloud Platform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3214ED40-47D2-B34B-83E6-2DDFDD6E66CF}"/>
              </a:ext>
            </a:extLst>
          </p:cNvPr>
          <p:cNvSpPr txBox="1"/>
          <p:nvPr/>
        </p:nvSpPr>
        <p:spPr>
          <a:xfrm>
            <a:off x="7147712" y="4788393"/>
            <a:ext cx="1136403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NBP Data</a:t>
            </a:r>
            <a:r>
              <a:rPr kumimoji="1" lang="ko-KR" alt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EDA72B0-AE2F-8E42-A975-E76B2AD5C446}"/>
              </a:ext>
            </a:extLst>
          </p:cNvPr>
          <p:cNvSpPr txBox="1"/>
          <p:nvPr/>
        </p:nvSpPr>
        <p:spPr>
          <a:xfrm>
            <a:off x="8436662" y="6207752"/>
            <a:ext cx="1446435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Applications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0C6D58F5-6CC0-1D47-8E83-EE359F0BCC70}"/>
              </a:ext>
            </a:extLst>
          </p:cNvPr>
          <p:cNvSpPr txBox="1"/>
          <p:nvPr/>
        </p:nvSpPr>
        <p:spPr>
          <a:xfrm>
            <a:off x="9045051" y="5670108"/>
            <a:ext cx="684056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Payment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6B4C4A89-F1CB-CB4B-A169-9B1B2F1A7FC3}"/>
              </a:ext>
            </a:extLst>
          </p:cNvPr>
          <p:cNvSpPr txBox="1"/>
          <p:nvPr/>
        </p:nvSpPr>
        <p:spPr>
          <a:xfrm>
            <a:off x="9270026" y="4986675"/>
            <a:ext cx="727984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Dedicated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</a:t>
            </a:r>
            <a:endParaRPr kumimoji="1" lang="ko-KR" altLang="en-US" sz="1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" name="타원 199">
            <a:extLst>
              <a:ext uri="{FF2B5EF4-FFF2-40B4-BE49-F238E27FC236}">
                <a16:creationId xmlns:a16="http://schemas.microsoft.com/office/drawing/2014/main" id="{F5E253E8-F4F0-584F-B84C-AACCB8EB7AF6}"/>
              </a:ext>
            </a:extLst>
          </p:cNvPr>
          <p:cNvSpPr/>
          <p:nvPr/>
        </p:nvSpPr>
        <p:spPr>
          <a:xfrm>
            <a:off x="9006154" y="4977233"/>
            <a:ext cx="273753" cy="273753"/>
          </a:xfrm>
          <a:prstGeom prst="ellipse">
            <a:avLst/>
          </a:prstGeom>
          <a:solidFill>
            <a:schemeClr val="bg1"/>
          </a:solidFill>
          <a:ln>
            <a:solidFill>
              <a:srgbClr val="B9C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99" name="그림 198">
            <a:extLst>
              <a:ext uri="{FF2B5EF4-FFF2-40B4-BE49-F238E27FC236}">
                <a16:creationId xmlns:a16="http://schemas.microsoft.com/office/drawing/2014/main" id="{9C6DFA8C-6F3D-5547-9459-B5EDB8AAC1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54849" y="5012361"/>
            <a:ext cx="176363" cy="203496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A7B3CF4-2F6C-824A-890F-44C98E9511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56192" y="2026588"/>
            <a:ext cx="266700" cy="266700"/>
          </a:xfrm>
          <a:prstGeom prst="rect">
            <a:avLst/>
          </a:prstGeom>
        </p:spPr>
      </p:pic>
      <p:cxnSp>
        <p:nvCxnSpPr>
          <p:cNvPr id="213" name="직선 화살표 연결선 212">
            <a:extLst>
              <a:ext uri="{FF2B5EF4-FFF2-40B4-BE49-F238E27FC236}">
                <a16:creationId xmlns:a16="http://schemas.microsoft.com/office/drawing/2014/main" id="{3A28F2EF-6380-584C-A7D0-4DED1E761E49}"/>
              </a:ext>
            </a:extLst>
          </p:cNvPr>
          <p:cNvCxnSpPr>
            <a:cxnSpLocks/>
            <a:endCxn id="298" idx="2"/>
          </p:cNvCxnSpPr>
          <p:nvPr/>
        </p:nvCxnSpPr>
        <p:spPr>
          <a:xfrm flipV="1">
            <a:off x="8889542" y="1018777"/>
            <a:ext cx="4723" cy="1036386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원통[C] 209">
            <a:extLst>
              <a:ext uri="{FF2B5EF4-FFF2-40B4-BE49-F238E27FC236}">
                <a16:creationId xmlns:a16="http://schemas.microsoft.com/office/drawing/2014/main" id="{42D68357-F4F8-1A4C-8F8E-DBA846E575C2}"/>
              </a:ext>
            </a:extLst>
          </p:cNvPr>
          <p:cNvSpPr/>
          <p:nvPr/>
        </p:nvSpPr>
        <p:spPr>
          <a:xfrm rot="16200000">
            <a:off x="8751345" y="905863"/>
            <a:ext cx="260896" cy="1171099"/>
          </a:xfrm>
          <a:prstGeom prst="can">
            <a:avLst/>
          </a:prstGeom>
          <a:gradFill>
            <a:gsLst>
              <a:gs pos="50000">
                <a:schemeClr val="accent1">
                  <a:lumMod val="0"/>
                  <a:lumOff val="100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</a:gra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60FEF2A6-51B9-6B49-BDF2-FEEB82C8B513}"/>
              </a:ext>
            </a:extLst>
          </p:cNvPr>
          <p:cNvSpPr txBox="1"/>
          <p:nvPr/>
        </p:nvSpPr>
        <p:spPr>
          <a:xfrm>
            <a:off x="8346472" y="1396357"/>
            <a:ext cx="1072785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 tunnel</a:t>
            </a:r>
            <a:endParaRPr kumimoji="1" lang="ko-KR" altLang="en-US" sz="10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CE405E67-8CA8-7D49-8484-4EF6D30F8198}"/>
              </a:ext>
            </a:extLst>
          </p:cNvPr>
          <p:cNvGrpSpPr/>
          <p:nvPr/>
        </p:nvGrpSpPr>
        <p:grpSpPr>
          <a:xfrm rot="16200000">
            <a:off x="8404439" y="2051448"/>
            <a:ext cx="218920" cy="410385"/>
            <a:chOff x="8764723" y="4283479"/>
            <a:chExt cx="603813" cy="1182750"/>
          </a:xfrm>
        </p:grpSpPr>
        <p:cxnSp>
          <p:nvCxnSpPr>
            <p:cNvPr id="172" name="직선 화살표 연결선 171">
              <a:extLst>
                <a:ext uri="{FF2B5EF4-FFF2-40B4-BE49-F238E27FC236}">
                  <a16:creationId xmlns:a16="http://schemas.microsoft.com/office/drawing/2014/main" id="{19512CD5-FFA7-7448-BC72-C82B7927B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723" y="4283479"/>
              <a:ext cx="603813" cy="1"/>
            </a:xfrm>
            <a:prstGeom prst="straightConnector1">
              <a:avLst/>
            </a:prstGeom>
            <a:ln w="9525">
              <a:headEnd type="triangl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직선 화살표 연결선 174">
              <a:extLst>
                <a:ext uri="{FF2B5EF4-FFF2-40B4-BE49-F238E27FC236}">
                  <a16:creationId xmlns:a16="http://schemas.microsoft.com/office/drawing/2014/main" id="{BAA7CEFB-7AEF-FB40-8D33-4FD6D84F13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68536" y="4283798"/>
              <a:ext cx="0" cy="1182431"/>
            </a:xfrm>
            <a:prstGeom prst="straightConnector1">
              <a:avLst/>
            </a:prstGeom>
            <a:ln w="9525">
              <a:headEnd type="triangl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6AB10AEC-79AC-C84A-8CF2-2CD81BCC7326}"/>
              </a:ext>
            </a:extLst>
          </p:cNvPr>
          <p:cNvSpPr txBox="1"/>
          <p:nvPr/>
        </p:nvSpPr>
        <p:spPr>
          <a:xfrm>
            <a:off x="8927773" y="2005455"/>
            <a:ext cx="568267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IPSec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5" name="그래픽 294" descr="흐림">
            <a:extLst>
              <a:ext uri="{FF2B5EF4-FFF2-40B4-BE49-F238E27FC236}">
                <a16:creationId xmlns:a16="http://schemas.microsoft.com/office/drawing/2014/main" id="{B29A1768-1A63-624F-ADE2-B046C03F38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35349" y="380653"/>
            <a:ext cx="667481" cy="757883"/>
          </a:xfrm>
          <a:prstGeom prst="rect">
            <a:avLst/>
          </a:prstGeom>
        </p:spPr>
      </p:pic>
      <p:sp>
        <p:nvSpPr>
          <p:cNvPr id="296" name="TextBox 295">
            <a:extLst>
              <a:ext uri="{FF2B5EF4-FFF2-40B4-BE49-F238E27FC236}">
                <a16:creationId xmlns:a16="http://schemas.microsoft.com/office/drawing/2014/main" id="{868AE919-4D81-DB49-93ED-C74807F01D49}"/>
              </a:ext>
            </a:extLst>
          </p:cNvPr>
          <p:cNvSpPr txBox="1"/>
          <p:nvPr/>
        </p:nvSpPr>
        <p:spPr>
          <a:xfrm>
            <a:off x="5245479" y="725974"/>
            <a:ext cx="832233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  <a:endParaRPr kumimoji="1" lang="ko-KR" altLang="en-US" sz="1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7" name="그래픽 296" descr="흐림">
            <a:extLst>
              <a:ext uri="{FF2B5EF4-FFF2-40B4-BE49-F238E27FC236}">
                <a16:creationId xmlns:a16="http://schemas.microsoft.com/office/drawing/2014/main" id="{0E4510E9-C891-FB48-9BE8-F6AE99AFED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28346" y="1107446"/>
            <a:ext cx="331784" cy="405226"/>
          </a:xfrm>
          <a:prstGeom prst="rect">
            <a:avLst/>
          </a:prstGeom>
        </p:spPr>
      </p:pic>
      <p:pic>
        <p:nvPicPr>
          <p:cNvPr id="122" name="그림 121">
            <a:extLst>
              <a:ext uri="{FF2B5EF4-FFF2-40B4-BE49-F238E27FC236}">
                <a16:creationId xmlns:a16="http://schemas.microsoft.com/office/drawing/2014/main" id="{95931664-8FC2-BD4E-A7EA-E2363652665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41245" y="615890"/>
            <a:ext cx="402887" cy="402887"/>
          </a:xfrm>
          <a:prstGeom prst="rect">
            <a:avLst/>
          </a:prstGeom>
        </p:spPr>
      </p:pic>
      <p:pic>
        <p:nvPicPr>
          <p:cNvPr id="298" name="그림 297">
            <a:extLst>
              <a:ext uri="{FF2B5EF4-FFF2-40B4-BE49-F238E27FC236}">
                <a16:creationId xmlns:a16="http://schemas.microsoft.com/office/drawing/2014/main" id="{27D35ECC-6B97-1F47-9076-3FA5D79E340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92821" y="615890"/>
            <a:ext cx="402887" cy="402887"/>
          </a:xfrm>
          <a:prstGeom prst="rect">
            <a:avLst/>
          </a:prstGeom>
        </p:spPr>
      </p:pic>
      <p:sp>
        <p:nvSpPr>
          <p:cNvPr id="180" name="직사각형 179">
            <a:extLst>
              <a:ext uri="{FF2B5EF4-FFF2-40B4-BE49-F238E27FC236}">
                <a16:creationId xmlns:a16="http://schemas.microsoft.com/office/drawing/2014/main" id="{FFF7E866-389E-4F4D-8FEE-B54267F7BE45}"/>
              </a:ext>
            </a:extLst>
          </p:cNvPr>
          <p:cNvSpPr/>
          <p:nvPr/>
        </p:nvSpPr>
        <p:spPr>
          <a:xfrm>
            <a:off x="2940983" y="1267517"/>
            <a:ext cx="402884" cy="396761"/>
          </a:xfrm>
          <a:prstGeom prst="rect">
            <a:avLst/>
          </a:prstGeom>
          <a:solidFill>
            <a:srgbClr val="EB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CA80FEE-28AF-744E-945E-4B7885EB322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09075" y="1329497"/>
            <a:ext cx="266700" cy="266700"/>
          </a:xfrm>
          <a:prstGeom prst="rect">
            <a:avLst/>
          </a:prstGeom>
        </p:spPr>
      </p:pic>
      <p:sp>
        <p:nvSpPr>
          <p:cNvPr id="299" name="TextBox 298">
            <a:extLst>
              <a:ext uri="{FF2B5EF4-FFF2-40B4-BE49-F238E27FC236}">
                <a16:creationId xmlns:a16="http://schemas.microsoft.com/office/drawing/2014/main" id="{556F7677-9896-234C-A4D3-CFE43DF8BC5E}"/>
              </a:ext>
            </a:extLst>
          </p:cNvPr>
          <p:cNvSpPr txBox="1"/>
          <p:nvPr/>
        </p:nvSpPr>
        <p:spPr>
          <a:xfrm>
            <a:off x="90802" y="62823"/>
            <a:ext cx="2878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Hybrid Cloud Hosting</a:t>
            </a:r>
            <a:endParaRPr kumimoji="1"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NanumSquareOTF Bold" panose="020B0600000101010101" pitchFamily="34" charset="-127"/>
              <a:cs typeface="Calibri" panose="020F0502020204030204" pitchFamily="34" charset="0"/>
            </a:endParaRPr>
          </a:p>
        </p:txBody>
      </p: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A1F94FA9-2F85-5449-B186-7430B5C8ED27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83" name="그림 82">
              <a:extLst>
                <a:ext uri="{FF2B5EF4-FFF2-40B4-BE49-F238E27FC236}">
                  <a16:creationId xmlns:a16="http://schemas.microsoft.com/office/drawing/2014/main" id="{1B26E784-944B-E047-9094-F239494D4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84" name="그림 83">
              <a:extLst>
                <a:ext uri="{FF2B5EF4-FFF2-40B4-BE49-F238E27FC236}">
                  <a16:creationId xmlns:a16="http://schemas.microsoft.com/office/drawing/2014/main" id="{2F95FE7B-D656-AC4A-944C-76A263E24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85" name="그림 84">
              <a:extLst>
                <a:ext uri="{FF2B5EF4-FFF2-40B4-BE49-F238E27FC236}">
                  <a16:creationId xmlns:a16="http://schemas.microsoft.com/office/drawing/2014/main" id="{D02CC83A-F527-244D-9DC6-02C640EF4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381BB4D5-9FE1-0C4F-8A8E-117E759B0967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87" name="그림 86">
            <a:extLst>
              <a:ext uri="{FF2B5EF4-FFF2-40B4-BE49-F238E27FC236}">
                <a16:creationId xmlns:a16="http://schemas.microsoft.com/office/drawing/2014/main" id="{CFB794C2-77F0-C147-819A-4A5ED15CB3D1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6" t="77908" r="23764" b="17557"/>
          <a:stretch/>
        </p:blipFill>
        <p:spPr>
          <a:xfrm>
            <a:off x="8675895" y="5648231"/>
            <a:ext cx="367200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66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1A396301-D64A-1B44-88BB-B7DE48D54463}"/>
              </a:ext>
            </a:extLst>
          </p:cNvPr>
          <p:cNvSpPr/>
          <p:nvPr/>
        </p:nvSpPr>
        <p:spPr>
          <a:xfrm>
            <a:off x="2134990" y="528689"/>
            <a:ext cx="9101401" cy="5757862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1C4EB3-913E-AE4D-B6A1-9E0D09FA28AA}"/>
              </a:ext>
            </a:extLst>
          </p:cNvPr>
          <p:cNvSpPr/>
          <p:nvPr/>
        </p:nvSpPr>
        <p:spPr>
          <a:xfrm>
            <a:off x="3932212" y="999765"/>
            <a:ext cx="1581884" cy="1090073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CB0CB01-C890-DF49-9B5E-11A3016CA34E}"/>
              </a:ext>
            </a:extLst>
          </p:cNvPr>
          <p:cNvSpPr/>
          <p:nvPr/>
        </p:nvSpPr>
        <p:spPr>
          <a:xfrm>
            <a:off x="930821" y="3004346"/>
            <a:ext cx="794944" cy="806546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6E6483-B103-8242-9E19-07326D6E05C2}"/>
              </a:ext>
            </a:extLst>
          </p:cNvPr>
          <p:cNvSpPr txBox="1"/>
          <p:nvPr/>
        </p:nvSpPr>
        <p:spPr>
          <a:xfrm>
            <a:off x="856364" y="3834375"/>
            <a:ext cx="943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IoT Devices</a:t>
            </a:r>
          </a:p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Drone</a:t>
            </a:r>
          </a:p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Speaker</a:t>
            </a:r>
          </a:p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Arduino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5F6FF9E-1148-6247-AD7B-2C64B9C10DF2}"/>
              </a:ext>
            </a:extLst>
          </p:cNvPr>
          <p:cNvSpPr/>
          <p:nvPr/>
        </p:nvSpPr>
        <p:spPr>
          <a:xfrm>
            <a:off x="2512330" y="2659818"/>
            <a:ext cx="3001767" cy="2163980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F4BCA0D-6BEB-1C44-AF27-B19E0E7D11C8}"/>
              </a:ext>
            </a:extLst>
          </p:cNvPr>
          <p:cNvSpPr/>
          <p:nvPr/>
        </p:nvSpPr>
        <p:spPr>
          <a:xfrm>
            <a:off x="6061252" y="2659818"/>
            <a:ext cx="2630368" cy="1026354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CDA8E66-11A3-584A-AE9B-AE6277DC15F8}"/>
              </a:ext>
            </a:extLst>
          </p:cNvPr>
          <p:cNvSpPr/>
          <p:nvPr/>
        </p:nvSpPr>
        <p:spPr>
          <a:xfrm>
            <a:off x="9238776" y="2659818"/>
            <a:ext cx="1674199" cy="1737558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D7E291B-2E1C-7F40-9A68-BAC7214F5686}"/>
              </a:ext>
            </a:extLst>
          </p:cNvPr>
          <p:cNvSpPr/>
          <p:nvPr/>
        </p:nvSpPr>
        <p:spPr>
          <a:xfrm>
            <a:off x="9238776" y="999765"/>
            <a:ext cx="1674199" cy="1090073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E8E2163-8962-0D41-964B-12754AFC5D1B}"/>
              </a:ext>
            </a:extLst>
          </p:cNvPr>
          <p:cNvSpPr/>
          <p:nvPr/>
        </p:nvSpPr>
        <p:spPr>
          <a:xfrm>
            <a:off x="6955361" y="999765"/>
            <a:ext cx="1736259" cy="1090073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0B5A599-BB41-E444-9898-9566078026E5}"/>
              </a:ext>
            </a:extLst>
          </p:cNvPr>
          <p:cNvSpPr/>
          <p:nvPr/>
        </p:nvSpPr>
        <p:spPr>
          <a:xfrm>
            <a:off x="9238776" y="4726041"/>
            <a:ext cx="1674199" cy="1060641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F3AD111-F911-7144-9953-4952276DCD55}"/>
              </a:ext>
            </a:extLst>
          </p:cNvPr>
          <p:cNvSpPr/>
          <p:nvPr/>
        </p:nvSpPr>
        <p:spPr>
          <a:xfrm>
            <a:off x="7944380" y="4726041"/>
            <a:ext cx="742798" cy="1060641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85E8C08-2655-D043-B816-4C87D13FA6B0}"/>
              </a:ext>
            </a:extLst>
          </p:cNvPr>
          <p:cNvSpPr/>
          <p:nvPr/>
        </p:nvSpPr>
        <p:spPr>
          <a:xfrm>
            <a:off x="4036356" y="1107973"/>
            <a:ext cx="1373598" cy="873657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A978627-51EA-D043-B120-32321E5BD25C}"/>
              </a:ext>
            </a:extLst>
          </p:cNvPr>
          <p:cNvSpPr/>
          <p:nvPr/>
        </p:nvSpPr>
        <p:spPr>
          <a:xfrm>
            <a:off x="2623697" y="2766312"/>
            <a:ext cx="1183524" cy="813222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4B3B342-555A-E649-9C8D-D268C5E9D80D}"/>
              </a:ext>
            </a:extLst>
          </p:cNvPr>
          <p:cNvSpPr/>
          <p:nvPr/>
        </p:nvSpPr>
        <p:spPr>
          <a:xfrm>
            <a:off x="4226430" y="2766312"/>
            <a:ext cx="1183524" cy="813222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ABE0D36-1AEA-9146-8A36-83C5F8370D2D}"/>
              </a:ext>
            </a:extLst>
          </p:cNvPr>
          <p:cNvSpPr/>
          <p:nvPr/>
        </p:nvSpPr>
        <p:spPr>
          <a:xfrm>
            <a:off x="2623697" y="3912818"/>
            <a:ext cx="2786256" cy="813222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B7863E6-FD48-E947-BEE5-4C0AFAFEA15D}"/>
              </a:ext>
            </a:extLst>
          </p:cNvPr>
          <p:cNvSpPr/>
          <p:nvPr/>
        </p:nvSpPr>
        <p:spPr>
          <a:xfrm>
            <a:off x="6171396" y="2766312"/>
            <a:ext cx="861886" cy="813222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DDC0BB0-A17B-3448-90D1-74D74CF18ABD}"/>
              </a:ext>
            </a:extLst>
          </p:cNvPr>
          <p:cNvSpPr/>
          <p:nvPr/>
        </p:nvSpPr>
        <p:spPr>
          <a:xfrm>
            <a:off x="7429127" y="2766312"/>
            <a:ext cx="1160129" cy="813222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EDA3F49-6B8A-5A47-92CB-771E5E41B563}"/>
              </a:ext>
            </a:extLst>
          </p:cNvPr>
          <p:cNvSpPr/>
          <p:nvPr/>
        </p:nvSpPr>
        <p:spPr>
          <a:xfrm>
            <a:off x="9332347" y="3686172"/>
            <a:ext cx="1493749" cy="630402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607B34C3-8962-0144-9A12-BCF8B9EB403F}"/>
              </a:ext>
            </a:extLst>
          </p:cNvPr>
          <p:cNvCxnSpPr>
            <a:cxnSpLocks/>
          </p:cNvCxnSpPr>
          <p:nvPr/>
        </p:nvCxnSpPr>
        <p:spPr>
          <a:xfrm flipH="1">
            <a:off x="1783726" y="3407363"/>
            <a:ext cx="687123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1C7E194A-8258-7F4C-A9C2-533812B70AE4}"/>
              </a:ext>
            </a:extLst>
          </p:cNvPr>
          <p:cNvCxnSpPr>
            <a:cxnSpLocks/>
          </p:cNvCxnSpPr>
          <p:nvPr/>
        </p:nvCxnSpPr>
        <p:spPr>
          <a:xfrm flipH="1">
            <a:off x="3851534" y="3171920"/>
            <a:ext cx="315483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802FED33-B17A-C84F-B2D3-0C82373B3CA0}"/>
              </a:ext>
            </a:extLst>
          </p:cNvPr>
          <p:cNvCxnSpPr>
            <a:cxnSpLocks/>
          </p:cNvCxnSpPr>
          <p:nvPr/>
        </p:nvCxnSpPr>
        <p:spPr>
          <a:xfrm flipH="1">
            <a:off x="7065845" y="3171920"/>
            <a:ext cx="315483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40BD0B95-686C-5A44-9DEF-C9EFA5CCA74B}"/>
              </a:ext>
            </a:extLst>
          </p:cNvPr>
          <p:cNvCxnSpPr>
            <a:cxnSpLocks/>
          </p:cNvCxnSpPr>
          <p:nvPr/>
        </p:nvCxnSpPr>
        <p:spPr>
          <a:xfrm flipV="1">
            <a:off x="3227097" y="3617809"/>
            <a:ext cx="0" cy="2268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0DF2616C-00C0-9146-942A-1CB313E7B573}"/>
              </a:ext>
            </a:extLst>
          </p:cNvPr>
          <p:cNvCxnSpPr>
            <a:cxnSpLocks/>
          </p:cNvCxnSpPr>
          <p:nvPr/>
        </p:nvCxnSpPr>
        <p:spPr>
          <a:xfrm flipV="1">
            <a:off x="4844490" y="3617809"/>
            <a:ext cx="0" cy="2268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783DFE12-4721-574F-8830-A546DB7C578A}"/>
              </a:ext>
            </a:extLst>
          </p:cNvPr>
          <p:cNvCxnSpPr>
            <a:cxnSpLocks/>
          </p:cNvCxnSpPr>
          <p:nvPr/>
        </p:nvCxnSpPr>
        <p:spPr>
          <a:xfrm>
            <a:off x="5514096" y="3166404"/>
            <a:ext cx="475046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32989616-CE99-8740-94E0-87A37E2DF5DD}"/>
              </a:ext>
            </a:extLst>
          </p:cNvPr>
          <p:cNvCxnSpPr>
            <a:cxnSpLocks/>
          </p:cNvCxnSpPr>
          <p:nvPr/>
        </p:nvCxnSpPr>
        <p:spPr>
          <a:xfrm>
            <a:off x="5514096" y="1528538"/>
            <a:ext cx="1365635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95B1EDCE-3706-A445-8E49-C75219196130}"/>
              </a:ext>
            </a:extLst>
          </p:cNvPr>
          <p:cNvCxnSpPr>
            <a:cxnSpLocks/>
          </p:cNvCxnSpPr>
          <p:nvPr/>
        </p:nvCxnSpPr>
        <p:spPr>
          <a:xfrm>
            <a:off x="8691619" y="1528539"/>
            <a:ext cx="475046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0BB781A4-6C61-B54C-BDEE-48807B7CFBAF}"/>
              </a:ext>
            </a:extLst>
          </p:cNvPr>
          <p:cNvCxnSpPr>
            <a:cxnSpLocks/>
          </p:cNvCxnSpPr>
          <p:nvPr/>
        </p:nvCxnSpPr>
        <p:spPr>
          <a:xfrm>
            <a:off x="8691619" y="3166404"/>
            <a:ext cx="475046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6C29BF77-99B6-8F4D-AF7A-6AC5809CF4DB}"/>
              </a:ext>
            </a:extLst>
          </p:cNvPr>
          <p:cNvCxnSpPr>
            <a:cxnSpLocks/>
          </p:cNvCxnSpPr>
          <p:nvPr/>
        </p:nvCxnSpPr>
        <p:spPr>
          <a:xfrm>
            <a:off x="8691619" y="5264920"/>
            <a:ext cx="475046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01120DC0-D370-C044-BA64-682532512221}"/>
              </a:ext>
            </a:extLst>
          </p:cNvPr>
          <p:cNvCxnSpPr>
            <a:cxnSpLocks/>
          </p:cNvCxnSpPr>
          <p:nvPr/>
        </p:nvCxnSpPr>
        <p:spPr>
          <a:xfrm>
            <a:off x="6602338" y="5264920"/>
            <a:ext cx="1315455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[R] 54">
            <a:extLst>
              <a:ext uri="{FF2B5EF4-FFF2-40B4-BE49-F238E27FC236}">
                <a16:creationId xmlns:a16="http://schemas.microsoft.com/office/drawing/2014/main" id="{457B3DCE-9BAD-B74D-964F-99E13A2ECC3A}"/>
              </a:ext>
            </a:extLst>
          </p:cNvPr>
          <p:cNvCxnSpPr>
            <a:cxnSpLocks/>
          </p:cNvCxnSpPr>
          <p:nvPr/>
        </p:nvCxnSpPr>
        <p:spPr>
          <a:xfrm>
            <a:off x="6602338" y="3566557"/>
            <a:ext cx="0" cy="169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8104FA67-0E20-B64C-AE60-2E0434620D59}"/>
              </a:ext>
            </a:extLst>
          </p:cNvPr>
          <p:cNvCxnSpPr>
            <a:cxnSpLocks/>
          </p:cNvCxnSpPr>
          <p:nvPr/>
        </p:nvCxnSpPr>
        <p:spPr>
          <a:xfrm flipV="1">
            <a:off x="10055402" y="4415738"/>
            <a:ext cx="0" cy="31687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533B460D-054B-4443-853D-BEF9F14B3DFC}"/>
              </a:ext>
            </a:extLst>
          </p:cNvPr>
          <p:cNvCxnSpPr>
            <a:cxnSpLocks/>
          </p:cNvCxnSpPr>
          <p:nvPr/>
        </p:nvCxnSpPr>
        <p:spPr>
          <a:xfrm flipV="1">
            <a:off x="10055402" y="2102309"/>
            <a:ext cx="0" cy="562501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21AB6410-F77B-EF43-9A02-4EA82B36925C}"/>
              </a:ext>
            </a:extLst>
          </p:cNvPr>
          <p:cNvCxnSpPr>
            <a:cxnSpLocks/>
          </p:cNvCxnSpPr>
          <p:nvPr/>
        </p:nvCxnSpPr>
        <p:spPr>
          <a:xfrm flipV="1">
            <a:off x="7216460" y="2102309"/>
            <a:ext cx="0" cy="562501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9" name="그림 168">
            <a:extLst>
              <a:ext uri="{FF2B5EF4-FFF2-40B4-BE49-F238E27FC236}">
                <a16:creationId xmlns:a16="http://schemas.microsoft.com/office/drawing/2014/main" id="{CDBD4F60-051C-5041-846E-9C82160A0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228" y="2867523"/>
            <a:ext cx="432889" cy="432889"/>
          </a:xfrm>
          <a:prstGeom prst="rect">
            <a:avLst/>
          </a:prstGeom>
        </p:spPr>
      </p:pic>
      <p:pic>
        <p:nvPicPr>
          <p:cNvPr id="170" name="그림 169">
            <a:extLst>
              <a:ext uri="{FF2B5EF4-FFF2-40B4-BE49-F238E27FC236}">
                <a16:creationId xmlns:a16="http://schemas.microsoft.com/office/drawing/2014/main" id="{DA690719-126E-2846-BF30-E29DBE12F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833" y="2867523"/>
            <a:ext cx="432889" cy="432889"/>
          </a:xfrm>
          <a:prstGeom prst="rect">
            <a:avLst/>
          </a:prstGeom>
        </p:spPr>
      </p:pic>
      <p:pic>
        <p:nvPicPr>
          <p:cNvPr id="171" name="그림 170">
            <a:extLst>
              <a:ext uri="{FF2B5EF4-FFF2-40B4-BE49-F238E27FC236}">
                <a16:creationId xmlns:a16="http://schemas.microsoft.com/office/drawing/2014/main" id="{E35A27FC-FF11-C84B-8911-79556BBCE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228" y="1224460"/>
            <a:ext cx="432889" cy="432889"/>
          </a:xfrm>
          <a:prstGeom prst="rect">
            <a:avLst/>
          </a:prstGeom>
        </p:spPr>
      </p:pic>
      <p:pic>
        <p:nvPicPr>
          <p:cNvPr id="172" name="그림 171">
            <a:extLst>
              <a:ext uri="{FF2B5EF4-FFF2-40B4-BE49-F238E27FC236}">
                <a16:creationId xmlns:a16="http://schemas.microsoft.com/office/drawing/2014/main" id="{83083DCB-25D9-0A43-BC45-4ADEFC23A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833" y="1224460"/>
            <a:ext cx="432889" cy="432889"/>
          </a:xfrm>
          <a:prstGeom prst="rect">
            <a:avLst/>
          </a:prstGeom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E12E47ED-C5AF-4148-93E1-7A3227C9E2AF}"/>
              </a:ext>
            </a:extLst>
          </p:cNvPr>
          <p:cNvSpPr txBox="1"/>
          <p:nvPr/>
        </p:nvSpPr>
        <p:spPr>
          <a:xfrm>
            <a:off x="1670752" y="3191440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MQTT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ED79F4F-9A98-3441-9D93-2E1AEF829F9D}"/>
              </a:ext>
            </a:extLst>
          </p:cNvPr>
          <p:cNvSpPr txBox="1"/>
          <p:nvPr/>
        </p:nvSpPr>
        <p:spPr>
          <a:xfrm>
            <a:off x="3085216" y="131977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</a:t>
            </a:r>
            <a:r>
              <a:rPr kumimoji="1" lang="ko-KR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19242313-33EF-934C-B24B-6B89C23C8F7E}"/>
              </a:ext>
            </a:extLst>
          </p:cNvPr>
          <p:cNvSpPr txBox="1"/>
          <p:nvPr/>
        </p:nvSpPr>
        <p:spPr>
          <a:xfrm>
            <a:off x="2743530" y="332002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MQTT</a:t>
            </a:r>
            <a:r>
              <a:rPr kumimoji="1" lang="ko-KR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broker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65DA06D-EABA-F143-A540-CD5D02A8CDDF}"/>
              </a:ext>
            </a:extLst>
          </p:cNvPr>
          <p:cNvSpPr txBox="1"/>
          <p:nvPr/>
        </p:nvSpPr>
        <p:spPr>
          <a:xfrm>
            <a:off x="4343730" y="332002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 Engine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0988893-CD8E-E748-A10B-C2B1E418416D}"/>
              </a:ext>
            </a:extLst>
          </p:cNvPr>
          <p:cNvSpPr txBox="1"/>
          <p:nvPr/>
        </p:nvSpPr>
        <p:spPr>
          <a:xfrm>
            <a:off x="4251226" y="171982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Functions</a:t>
            </a:r>
          </a:p>
        </p:txBody>
      </p:sp>
      <p:pic>
        <p:nvPicPr>
          <p:cNvPr id="182" name="그림 181">
            <a:extLst>
              <a:ext uri="{FF2B5EF4-FFF2-40B4-BE49-F238E27FC236}">
                <a16:creationId xmlns:a16="http://schemas.microsoft.com/office/drawing/2014/main" id="{87A41852-5D86-8B4B-96DD-4C18714E3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714" y="4049568"/>
            <a:ext cx="411325" cy="411325"/>
          </a:xfrm>
          <a:prstGeom prst="rect">
            <a:avLst/>
          </a:prstGeom>
        </p:spPr>
      </p:pic>
      <p:sp>
        <p:nvSpPr>
          <p:cNvPr id="183" name="TextBox 182">
            <a:extLst>
              <a:ext uri="{FF2B5EF4-FFF2-40B4-BE49-F238E27FC236}">
                <a16:creationId xmlns:a16="http://schemas.microsoft.com/office/drawing/2014/main" id="{CD58CFEC-E29A-7044-98AF-8DDB3E9EFA77}"/>
              </a:ext>
            </a:extLst>
          </p:cNvPr>
          <p:cNvSpPr txBox="1"/>
          <p:nvPr/>
        </p:nvSpPr>
        <p:spPr>
          <a:xfrm>
            <a:off x="3045447" y="446810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 info</a:t>
            </a:r>
          </a:p>
        </p:txBody>
      </p:sp>
      <p:pic>
        <p:nvPicPr>
          <p:cNvPr id="184" name="그림 183">
            <a:extLst>
              <a:ext uri="{FF2B5EF4-FFF2-40B4-BE49-F238E27FC236}">
                <a16:creationId xmlns:a16="http://schemas.microsoft.com/office/drawing/2014/main" id="{8759BA9F-ABD5-974B-9B48-CE6DD3A25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394" y="4049568"/>
            <a:ext cx="411325" cy="411325"/>
          </a:xfrm>
          <a:prstGeom prst="rect">
            <a:avLst/>
          </a:prstGeom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9C951E5D-15D3-4740-BDB0-CC36B35CC1CE}"/>
              </a:ext>
            </a:extLst>
          </p:cNvPr>
          <p:cNvSpPr txBox="1"/>
          <p:nvPr/>
        </p:nvSpPr>
        <p:spPr>
          <a:xfrm>
            <a:off x="4041127" y="446810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Policies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38B204B-04B2-A14A-AAC2-EA4E8D07572A}"/>
              </a:ext>
            </a:extLst>
          </p:cNvPr>
          <p:cNvSpPr txBox="1"/>
          <p:nvPr/>
        </p:nvSpPr>
        <p:spPr>
          <a:xfrm>
            <a:off x="3164718" y="4851392"/>
            <a:ext cx="1689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Gateway (IoT Hub)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7071FEE-E39A-7E4E-89AD-5472F9EA768A}"/>
              </a:ext>
            </a:extLst>
          </p:cNvPr>
          <p:cNvSpPr txBox="1"/>
          <p:nvPr/>
        </p:nvSpPr>
        <p:spPr>
          <a:xfrm>
            <a:off x="3864533" y="2108192"/>
            <a:ext cx="1689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Transformation</a:t>
            </a:r>
            <a:endParaRPr kumimoji="1" lang="en-US" altLang="ko-KR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F79254-7461-8D49-8DE9-32A08A09ECB9}"/>
              </a:ext>
            </a:extLst>
          </p:cNvPr>
          <p:cNvSpPr txBox="1"/>
          <p:nvPr/>
        </p:nvSpPr>
        <p:spPr>
          <a:xfrm>
            <a:off x="6983653" y="2108192"/>
            <a:ext cx="1689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 Data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1C902321-C435-8B43-950F-3A7865D2D51F}"/>
              </a:ext>
            </a:extLst>
          </p:cNvPr>
          <p:cNvSpPr txBox="1"/>
          <p:nvPr/>
        </p:nvSpPr>
        <p:spPr>
          <a:xfrm>
            <a:off x="6598734" y="3703312"/>
            <a:ext cx="1689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 Processing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44169A2-0262-9D42-AD74-74DE0F6F1493}"/>
              </a:ext>
            </a:extLst>
          </p:cNvPr>
          <p:cNvSpPr txBox="1"/>
          <p:nvPr/>
        </p:nvSpPr>
        <p:spPr>
          <a:xfrm>
            <a:off x="5726816" y="131977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Json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82ABDF2-ED08-B54E-B981-C9F45CA34A21}"/>
              </a:ext>
            </a:extLst>
          </p:cNvPr>
          <p:cNvSpPr txBox="1"/>
          <p:nvPr/>
        </p:nvSpPr>
        <p:spPr>
          <a:xfrm>
            <a:off x="6803776" y="504849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Raw Data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DDC9203-E472-1246-BC40-2F6C55E75EB4}"/>
              </a:ext>
            </a:extLst>
          </p:cNvPr>
          <p:cNvSpPr txBox="1"/>
          <p:nvPr/>
        </p:nvSpPr>
        <p:spPr>
          <a:xfrm>
            <a:off x="7193790" y="1829021"/>
            <a:ext cx="125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Scalable NoSQL database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9389FBE-C5D3-8A49-B9DD-FA143113919F}"/>
              </a:ext>
            </a:extLst>
          </p:cNvPr>
          <p:cNvSpPr txBox="1"/>
          <p:nvPr/>
        </p:nvSpPr>
        <p:spPr>
          <a:xfrm>
            <a:off x="9446175" y="1727421"/>
            <a:ext cx="125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 / Reporting Tools</a:t>
            </a:r>
          </a:p>
        </p:txBody>
      </p:sp>
      <p:pic>
        <p:nvPicPr>
          <p:cNvPr id="194" name="그림 193">
            <a:extLst>
              <a:ext uri="{FF2B5EF4-FFF2-40B4-BE49-F238E27FC236}">
                <a16:creationId xmlns:a16="http://schemas.microsoft.com/office/drawing/2014/main" id="{5C475D2D-DCF3-714A-BA1F-4863F0CAF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228" y="2890700"/>
            <a:ext cx="432889" cy="432889"/>
          </a:xfrm>
          <a:prstGeom prst="rect">
            <a:avLst/>
          </a:prstGeom>
        </p:spPr>
      </p:pic>
      <p:pic>
        <p:nvPicPr>
          <p:cNvPr id="195" name="그림 194">
            <a:extLst>
              <a:ext uri="{FF2B5EF4-FFF2-40B4-BE49-F238E27FC236}">
                <a16:creationId xmlns:a16="http://schemas.microsoft.com/office/drawing/2014/main" id="{E5B95BC7-74A4-3140-A21E-AD9CB881C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833" y="2890700"/>
            <a:ext cx="432889" cy="432889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0533BEB1-D16D-2F44-98CD-D3C2841755D3}"/>
              </a:ext>
            </a:extLst>
          </p:cNvPr>
          <p:cNvSpPr txBox="1"/>
          <p:nvPr/>
        </p:nvSpPr>
        <p:spPr>
          <a:xfrm>
            <a:off x="9446175" y="3393661"/>
            <a:ext cx="125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Biz Applications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725668BD-8777-CC4A-A70A-1F6EFECFCF27}"/>
              </a:ext>
            </a:extLst>
          </p:cNvPr>
          <p:cNvSpPr txBox="1"/>
          <p:nvPr/>
        </p:nvSpPr>
        <p:spPr>
          <a:xfrm>
            <a:off x="9234440" y="3805191"/>
            <a:ext cx="168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Alarms,</a:t>
            </a:r>
          </a:p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SMS, Email, CRM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C5193A8A-B17C-5247-BA82-62F9536BBB12}"/>
              </a:ext>
            </a:extLst>
          </p:cNvPr>
          <p:cNvSpPr txBox="1"/>
          <p:nvPr/>
        </p:nvSpPr>
        <p:spPr>
          <a:xfrm>
            <a:off x="6121730" y="3320028"/>
            <a:ext cx="943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 Stream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DEC54CA0-BEE8-C14E-9A43-3E63C22CBE84}"/>
              </a:ext>
            </a:extLst>
          </p:cNvPr>
          <p:cNvSpPr txBox="1"/>
          <p:nvPr/>
        </p:nvSpPr>
        <p:spPr>
          <a:xfrm>
            <a:off x="7466600" y="5806432"/>
            <a:ext cx="1689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 Data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5F08F417-EB81-0A44-BAA4-8F49505A3A81}"/>
              </a:ext>
            </a:extLst>
          </p:cNvPr>
          <p:cNvSpPr txBox="1"/>
          <p:nvPr/>
        </p:nvSpPr>
        <p:spPr>
          <a:xfrm>
            <a:off x="9234440" y="5806432"/>
            <a:ext cx="1689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Learning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22EB54A5-E296-3A4F-BBCB-6213CF4E1FC0}"/>
              </a:ext>
            </a:extLst>
          </p:cNvPr>
          <p:cNvSpPr txBox="1"/>
          <p:nvPr/>
        </p:nvSpPr>
        <p:spPr>
          <a:xfrm>
            <a:off x="7843850" y="5324036"/>
            <a:ext cx="943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B8D9808A-95B0-154B-875B-FEDDB1656F91}"/>
              </a:ext>
            </a:extLst>
          </p:cNvPr>
          <p:cNvSpPr txBox="1"/>
          <p:nvPr/>
        </p:nvSpPr>
        <p:spPr>
          <a:xfrm>
            <a:off x="9446175" y="5425661"/>
            <a:ext cx="125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TensorFlow Server</a:t>
            </a:r>
          </a:p>
        </p:txBody>
      </p:sp>
      <p:pic>
        <p:nvPicPr>
          <p:cNvPr id="203" name="그림 202">
            <a:extLst>
              <a:ext uri="{FF2B5EF4-FFF2-40B4-BE49-F238E27FC236}">
                <a16:creationId xmlns:a16="http://schemas.microsoft.com/office/drawing/2014/main" id="{DB6E3264-D587-1D42-BBE4-113DD8AD5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750" y="2910256"/>
            <a:ext cx="431115" cy="412371"/>
          </a:xfrm>
          <a:prstGeom prst="rect">
            <a:avLst/>
          </a:prstGeom>
        </p:spPr>
      </p:pic>
      <p:pic>
        <p:nvPicPr>
          <p:cNvPr id="204" name="그림 203">
            <a:extLst>
              <a:ext uri="{FF2B5EF4-FFF2-40B4-BE49-F238E27FC236}">
                <a16:creationId xmlns:a16="http://schemas.microsoft.com/office/drawing/2014/main" id="{1A0C73B9-2B8F-F240-8491-9C5DA98AD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494" y="4919574"/>
            <a:ext cx="365666" cy="365666"/>
          </a:xfrm>
          <a:prstGeom prst="rect">
            <a:avLst/>
          </a:prstGeom>
        </p:spPr>
      </p:pic>
      <p:pic>
        <p:nvPicPr>
          <p:cNvPr id="205" name="그림 204">
            <a:extLst>
              <a:ext uri="{FF2B5EF4-FFF2-40B4-BE49-F238E27FC236}">
                <a16:creationId xmlns:a16="http://schemas.microsoft.com/office/drawing/2014/main" id="{F524195E-F338-7648-8E5C-C7665B2D0D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0083" y="1251046"/>
            <a:ext cx="406857" cy="353789"/>
          </a:xfrm>
          <a:prstGeom prst="rect">
            <a:avLst/>
          </a:prstGeom>
        </p:spPr>
      </p:pic>
      <p:pic>
        <p:nvPicPr>
          <p:cNvPr id="206" name="그림 205">
            <a:extLst>
              <a:ext uri="{FF2B5EF4-FFF2-40B4-BE49-F238E27FC236}">
                <a16:creationId xmlns:a16="http://schemas.microsoft.com/office/drawing/2014/main" id="{A8D69838-F472-6546-9259-CCB9C2A047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4928" y="4935976"/>
            <a:ext cx="393766" cy="412517"/>
          </a:xfrm>
          <a:prstGeom prst="rect">
            <a:avLst/>
          </a:prstGeom>
        </p:spPr>
      </p:pic>
      <p:pic>
        <p:nvPicPr>
          <p:cNvPr id="207" name="그림 206">
            <a:extLst>
              <a:ext uri="{FF2B5EF4-FFF2-40B4-BE49-F238E27FC236}">
                <a16:creationId xmlns:a16="http://schemas.microsoft.com/office/drawing/2014/main" id="{8B389008-3A1A-6D4F-9D51-AA90F0F3F0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2578" y="4929939"/>
            <a:ext cx="393766" cy="412517"/>
          </a:xfrm>
          <a:prstGeom prst="rect">
            <a:avLst/>
          </a:prstGeom>
        </p:spPr>
      </p:pic>
      <p:pic>
        <p:nvPicPr>
          <p:cNvPr id="208" name="그림 207">
            <a:extLst>
              <a:ext uri="{FF2B5EF4-FFF2-40B4-BE49-F238E27FC236}">
                <a16:creationId xmlns:a16="http://schemas.microsoft.com/office/drawing/2014/main" id="{E8D4BD68-0AB3-1141-8219-890AF8A67A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3239" y="1281646"/>
            <a:ext cx="356225" cy="288373"/>
          </a:xfrm>
          <a:prstGeom prst="rect">
            <a:avLst/>
          </a:prstGeom>
        </p:spPr>
      </p:pic>
      <p:pic>
        <p:nvPicPr>
          <p:cNvPr id="209" name="그림 208">
            <a:extLst>
              <a:ext uri="{FF2B5EF4-FFF2-40B4-BE49-F238E27FC236}">
                <a16:creationId xmlns:a16="http://schemas.microsoft.com/office/drawing/2014/main" id="{D8F5640A-1900-A54D-B192-703D62436E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1559" y="1281646"/>
            <a:ext cx="356225" cy="28837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1B39BEC-0B2E-C145-87C5-44A6A1D64C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8539" y="2901423"/>
            <a:ext cx="404485" cy="404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21FB3E-3F15-8341-8443-CC38C7678B7A}"/>
              </a:ext>
            </a:extLst>
          </p:cNvPr>
          <p:cNvSpPr txBox="1"/>
          <p:nvPr/>
        </p:nvSpPr>
        <p:spPr>
          <a:xfrm>
            <a:off x="-8242537" y="-733168"/>
            <a:ext cx="207108" cy="216534"/>
          </a:xfrm>
          <a:prstGeom prst="rect">
            <a:avLst/>
          </a:prstGeom>
          <a:noFill/>
        </p:spPr>
        <p:txBody>
          <a:bodyPr wrap="none" tIns="46800" rtlCol="0">
            <a:spAutoFit/>
          </a:bodyPr>
          <a:lstStyle/>
          <a:p>
            <a:pPr algn="ctr"/>
            <a:r>
              <a:rPr kumimoji="1" lang="ko-KR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BC7C127-C516-8445-8675-FE8979CC76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7573" y="2973939"/>
            <a:ext cx="571489" cy="266695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CB65103-7D3D-3E48-930B-F8EFBF8C32DB}"/>
              </a:ext>
            </a:extLst>
          </p:cNvPr>
          <p:cNvSpPr txBox="1"/>
          <p:nvPr/>
        </p:nvSpPr>
        <p:spPr>
          <a:xfrm>
            <a:off x="90802" y="62823"/>
            <a:ext cx="2878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IoT Analysis Platform</a:t>
            </a:r>
            <a:endParaRPr kumimoji="1"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NanumSquareOTF Bold" panose="020B0600000101010101" pitchFamily="34" charset="-127"/>
              <a:cs typeface="Calibri" panose="020F050202020403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7F7478A-3B17-BC45-BC76-21A4E6B8C0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5078" y="3191440"/>
            <a:ext cx="426430" cy="44673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8F86B0F-DCF9-A540-BD66-EA49F5D94A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0241" y="3171920"/>
            <a:ext cx="372125" cy="274969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FAF2DFB-7D82-494C-8AA3-F87A988C76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50205" y="1598496"/>
            <a:ext cx="336832" cy="225783"/>
          </a:xfrm>
          <a:prstGeom prst="rect">
            <a:avLst/>
          </a:prstGeom>
        </p:spPr>
      </p:pic>
      <p:cxnSp>
        <p:nvCxnSpPr>
          <p:cNvPr id="33" name="꺾인 연결선[E] 32">
            <a:extLst>
              <a:ext uri="{FF2B5EF4-FFF2-40B4-BE49-F238E27FC236}">
                <a16:creationId xmlns:a16="http://schemas.microsoft.com/office/drawing/2014/main" id="{C1D552FC-AE12-124D-B290-F8D535B8EE36}"/>
              </a:ext>
            </a:extLst>
          </p:cNvPr>
          <p:cNvCxnSpPr>
            <a:endCxn id="11" idx="1"/>
          </p:cNvCxnSpPr>
          <p:nvPr/>
        </p:nvCxnSpPr>
        <p:spPr>
          <a:xfrm rot="5400000" flipH="1" flipV="1">
            <a:off x="3000156" y="1727763"/>
            <a:ext cx="1115016" cy="749095"/>
          </a:xfrm>
          <a:prstGeom prst="bentConnector2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BCDC3AFD-57DD-B34D-835A-1BC2CC88F45C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81" name="그림 80">
              <a:extLst>
                <a:ext uri="{FF2B5EF4-FFF2-40B4-BE49-F238E27FC236}">
                  <a16:creationId xmlns:a16="http://schemas.microsoft.com/office/drawing/2014/main" id="{D523DE5B-8B31-824E-A999-C2E682370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82" name="그림 81">
              <a:extLst>
                <a:ext uri="{FF2B5EF4-FFF2-40B4-BE49-F238E27FC236}">
                  <a16:creationId xmlns:a16="http://schemas.microsoft.com/office/drawing/2014/main" id="{0307774D-4A7B-1F48-9F40-D5280A219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83" name="그림 82">
              <a:extLst>
                <a:ext uri="{FF2B5EF4-FFF2-40B4-BE49-F238E27FC236}">
                  <a16:creationId xmlns:a16="http://schemas.microsoft.com/office/drawing/2014/main" id="{5E49F222-DCFD-5246-8BF4-44665B72E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9F9FFAD3-FBC1-9D49-8298-1CE6301A2455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8919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A3CB244-8481-DC4C-B6AF-7D30B1339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439" y="6316376"/>
            <a:ext cx="2479119" cy="21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8B02D0-E1FB-E948-A807-5E02A75EAF5B}"/>
              </a:ext>
            </a:extLst>
          </p:cNvPr>
          <p:cNvSpPr txBox="1"/>
          <p:nvPr/>
        </p:nvSpPr>
        <p:spPr>
          <a:xfrm>
            <a:off x="4464784" y="274320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4D4E4D"/>
                </a:solidFill>
                <a:latin typeface="NanumGothicOTF" panose="020D0604000000000000" pitchFamily="34" charset="-127"/>
                <a:ea typeface="NanumGothicOTF" panose="020D0604000000000000" pitchFamily="34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482595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38"/>
          <p:cNvSpPr txBox="1"/>
          <p:nvPr/>
        </p:nvSpPr>
        <p:spPr>
          <a:xfrm>
            <a:off x="1687265" y="758264"/>
            <a:ext cx="906026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Security</a:t>
            </a:r>
          </a:p>
        </p:txBody>
      </p:sp>
      <p:sp>
        <p:nvSpPr>
          <p:cNvPr id="146" name="직선 연결선[R] 39"/>
          <p:cNvSpPr/>
          <p:nvPr/>
        </p:nvSpPr>
        <p:spPr>
          <a:xfrm>
            <a:off x="2736004" y="948389"/>
            <a:ext cx="8097488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3" name="TextBox 46"/>
          <p:cNvSpPr txBox="1"/>
          <p:nvPr/>
        </p:nvSpPr>
        <p:spPr>
          <a:xfrm>
            <a:off x="9576474" y="2127150"/>
            <a:ext cx="1206417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Certificate Manager</a:t>
            </a:r>
          </a:p>
        </p:txBody>
      </p:sp>
      <p:sp>
        <p:nvSpPr>
          <p:cNvPr id="155" name="TextBox 48"/>
          <p:cNvSpPr txBox="1"/>
          <p:nvPr/>
        </p:nvSpPr>
        <p:spPr>
          <a:xfrm>
            <a:off x="1911755" y="3373275"/>
            <a:ext cx="76719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Compliance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Guide</a:t>
            </a:r>
          </a:p>
        </p:txBody>
      </p:sp>
      <p:sp>
        <p:nvSpPr>
          <p:cNvPr id="156" name="TextBox 49"/>
          <p:cNvSpPr txBox="1"/>
          <p:nvPr/>
        </p:nvSpPr>
        <p:spPr>
          <a:xfrm>
            <a:off x="8676803" y="3373275"/>
            <a:ext cx="36965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KMS</a:t>
            </a:r>
          </a:p>
        </p:txBody>
      </p:sp>
      <p:sp>
        <p:nvSpPr>
          <p:cNvPr id="157" name="TextBox 50"/>
          <p:cNvSpPr txBox="1"/>
          <p:nvPr/>
        </p:nvSpPr>
        <p:spPr>
          <a:xfrm>
            <a:off x="3225010" y="3373275"/>
            <a:ext cx="76719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DB Security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Solution</a:t>
            </a:r>
          </a:p>
        </p:txBody>
      </p:sp>
      <p:sp>
        <p:nvSpPr>
          <p:cNvPr id="158" name="TextBox 51"/>
          <p:cNvSpPr txBox="1"/>
          <p:nvPr/>
        </p:nvSpPr>
        <p:spPr>
          <a:xfrm>
            <a:off x="4602385" y="3373275"/>
            <a:ext cx="63895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File Safer</a:t>
            </a:r>
          </a:p>
        </p:txBody>
      </p:sp>
      <p:sp>
        <p:nvSpPr>
          <p:cNvPr id="159" name="TextBox 52"/>
          <p:cNvSpPr txBox="1"/>
          <p:nvPr/>
        </p:nvSpPr>
        <p:spPr>
          <a:xfrm>
            <a:off x="9768834" y="3373275"/>
            <a:ext cx="821697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Secure Zone</a:t>
            </a:r>
          </a:p>
        </p:txBody>
      </p:sp>
      <p:sp>
        <p:nvSpPr>
          <p:cNvPr id="160" name="TextBox 53"/>
          <p:cNvSpPr txBox="1"/>
          <p:nvPr/>
        </p:nvSpPr>
        <p:spPr>
          <a:xfrm>
            <a:off x="1951029" y="4551291"/>
            <a:ext cx="68864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Security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Monitoring</a:t>
            </a:r>
          </a:p>
        </p:txBody>
      </p:sp>
      <p:sp>
        <p:nvSpPr>
          <p:cNvPr id="161" name="TextBox 54"/>
          <p:cNvSpPr txBox="1"/>
          <p:nvPr/>
        </p:nvSpPr>
        <p:spPr>
          <a:xfrm>
            <a:off x="3282719" y="4551291"/>
            <a:ext cx="65177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Site Safer</a:t>
            </a:r>
          </a:p>
        </p:txBody>
      </p:sp>
      <p:sp>
        <p:nvSpPr>
          <p:cNvPr id="168" name="TextBox 63"/>
          <p:cNvSpPr txBox="1"/>
          <p:nvPr/>
        </p:nvSpPr>
        <p:spPr>
          <a:xfrm>
            <a:off x="4606393" y="4551291"/>
            <a:ext cx="63094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SSL VPN</a:t>
            </a:r>
          </a:p>
        </p:txBody>
      </p:sp>
      <p:sp>
        <p:nvSpPr>
          <p:cNvPr id="169" name="TextBox 64"/>
          <p:cNvSpPr txBox="1"/>
          <p:nvPr/>
        </p:nvSpPr>
        <p:spPr>
          <a:xfrm>
            <a:off x="5702477" y="4551291"/>
            <a:ext cx="106535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System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Security Checker</a:t>
            </a:r>
          </a:p>
        </p:txBody>
      </p:sp>
      <p:sp>
        <p:nvSpPr>
          <p:cNvPr id="177" name="TextBox 72"/>
          <p:cNvSpPr txBox="1"/>
          <p:nvPr/>
        </p:nvSpPr>
        <p:spPr>
          <a:xfrm>
            <a:off x="7015696" y="4551291"/>
            <a:ext cx="106535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Web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Security Checker</a:t>
            </a:r>
          </a:p>
        </p:txBody>
      </p:sp>
      <p:sp>
        <p:nvSpPr>
          <p:cNvPr id="180" name="TextBox 83"/>
          <p:cNvSpPr txBox="1"/>
          <p:nvPr/>
        </p:nvSpPr>
        <p:spPr>
          <a:xfrm>
            <a:off x="6082387" y="3373275"/>
            <a:ext cx="30553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IDS</a:t>
            </a:r>
          </a:p>
        </p:txBody>
      </p:sp>
      <p:sp>
        <p:nvSpPr>
          <p:cNvPr id="182" name="TextBox 85"/>
          <p:cNvSpPr txBox="1"/>
          <p:nvPr/>
        </p:nvSpPr>
        <p:spPr>
          <a:xfrm>
            <a:off x="7399616" y="3373275"/>
            <a:ext cx="29751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IPS</a:t>
            </a:r>
          </a:p>
        </p:txBody>
      </p:sp>
      <p:pic>
        <p:nvPicPr>
          <p:cNvPr id="190" name="API Gateway.png" descr="API Gatew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028" y="4028027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extBox 72"/>
          <p:cNvSpPr txBox="1"/>
          <p:nvPr/>
        </p:nvSpPr>
        <p:spPr>
          <a:xfrm>
            <a:off x="8443566" y="4551291"/>
            <a:ext cx="83612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API Gateway</a:t>
            </a:r>
          </a:p>
        </p:txBody>
      </p:sp>
      <p:pic>
        <p:nvPicPr>
          <p:cNvPr id="192" name="HSM.png" descr="H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083" y="4028027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extBox 72"/>
          <p:cNvSpPr txBox="1"/>
          <p:nvPr/>
        </p:nvSpPr>
        <p:spPr>
          <a:xfrm>
            <a:off x="9990850" y="4551291"/>
            <a:ext cx="37766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HSM</a:t>
            </a:r>
          </a:p>
        </p:txBody>
      </p:sp>
      <p:pic>
        <p:nvPicPr>
          <p:cNvPr id="194" name="PCA (Private CA).png" descr="PCA (Private CA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752" y="5275719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extBox 53"/>
          <p:cNvSpPr txBox="1"/>
          <p:nvPr/>
        </p:nvSpPr>
        <p:spPr>
          <a:xfrm>
            <a:off x="1900534" y="5821066"/>
            <a:ext cx="78963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PCA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(Private CA)</a:t>
            </a:r>
          </a:p>
        </p:txBody>
      </p:sp>
      <p:sp>
        <p:nvSpPr>
          <p:cNvPr id="196" name="TextBox 53"/>
          <p:cNvSpPr txBox="1"/>
          <p:nvPr/>
        </p:nvSpPr>
        <p:spPr>
          <a:xfrm>
            <a:off x="3187340" y="5821066"/>
            <a:ext cx="84253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Secure zone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FIrewall</a:t>
            </a:r>
          </a:p>
        </p:txBody>
      </p:sp>
      <p:pic>
        <p:nvPicPr>
          <p:cNvPr id="197" name="Secure zone FIrewall.png" descr="Secure zone FIrew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007" y="5275719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extBox 53"/>
          <p:cNvSpPr txBox="1"/>
          <p:nvPr/>
        </p:nvSpPr>
        <p:spPr>
          <a:xfrm>
            <a:off x="4325867" y="5821066"/>
            <a:ext cx="119199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Webshell Behavior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Detector</a:t>
            </a:r>
          </a:p>
        </p:txBody>
      </p:sp>
      <p:pic>
        <p:nvPicPr>
          <p:cNvPr id="199" name="Webshell Behavior Detector.png" descr="Webshell Behavior Detec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262" y="5275719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" name="그룹 61">
            <a:extLst>
              <a:ext uri="{FF2B5EF4-FFF2-40B4-BE49-F238E27FC236}">
                <a16:creationId xmlns:a16="http://schemas.microsoft.com/office/drawing/2014/main" id="{B1091D6A-BB53-BA4F-8B89-C7F91090FC7B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549D5B04-EB8C-8444-966A-21A154DD0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64" name="그림 63">
              <a:extLst>
                <a:ext uri="{FF2B5EF4-FFF2-40B4-BE49-F238E27FC236}">
                  <a16:creationId xmlns:a16="http://schemas.microsoft.com/office/drawing/2014/main" id="{067E8A54-1AE2-EB4E-BAAA-846D07A03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65" name="그림 64">
              <a:extLst>
                <a:ext uri="{FF2B5EF4-FFF2-40B4-BE49-F238E27FC236}">
                  <a16:creationId xmlns:a16="http://schemas.microsoft.com/office/drawing/2014/main" id="{E5F0F06B-409A-464A-87E7-4BFF352BA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196A11AA-7D8C-7A44-8BFF-34E1961FB5BD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67" name="그림 66">
            <a:extLst>
              <a:ext uri="{FF2B5EF4-FFF2-40B4-BE49-F238E27FC236}">
                <a16:creationId xmlns:a16="http://schemas.microsoft.com/office/drawing/2014/main" id="{307912C0-8877-454F-A48E-14315FD8141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693263" y="1538174"/>
            <a:ext cx="457200" cy="4572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E8E0AF32-0384-CA4C-893F-3B5D73E83309}"/>
              </a:ext>
            </a:extLst>
          </p:cNvPr>
          <p:cNvSpPr txBox="1"/>
          <p:nvPr/>
        </p:nvSpPr>
        <p:spPr>
          <a:xfrm>
            <a:off x="4705297" y="2127150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ACL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A2AB6BD-3B79-E94E-BF68-6B94A99E995D}"/>
              </a:ext>
            </a:extLst>
          </p:cNvPr>
          <p:cNvSpPr txBox="1"/>
          <p:nvPr/>
        </p:nvSpPr>
        <p:spPr>
          <a:xfrm>
            <a:off x="7076930" y="2127150"/>
            <a:ext cx="94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Security 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FD2DEAC9-B776-D141-BE44-5F07FD5B9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633029" y="1538174"/>
            <a:ext cx="457200" cy="4572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C91F4F68-FFCE-3746-942B-3BD9D4748DCA}"/>
              </a:ext>
            </a:extLst>
          </p:cNvPr>
          <p:cNvSpPr txBox="1"/>
          <p:nvPr/>
        </p:nvSpPr>
        <p:spPr>
          <a:xfrm>
            <a:off x="8364538" y="2127150"/>
            <a:ext cx="9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Security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6F30939D-13FE-F34A-A716-CE9C6007B83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006553" y="1538174"/>
            <a:ext cx="457200" cy="4572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4291EB3D-7A35-6440-93C6-1F753263602A}"/>
              </a:ext>
            </a:extLst>
          </p:cNvPr>
          <p:cNvSpPr txBox="1"/>
          <p:nvPr/>
        </p:nvSpPr>
        <p:spPr>
          <a:xfrm>
            <a:off x="5859891" y="2127150"/>
            <a:ext cx="750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Safer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7BCD2891-7026-D347-A61D-FB49CC65FD7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380008" y="1538174"/>
            <a:ext cx="457200" cy="4572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C951366E-E328-DF47-A8DE-7825CEC65CD4}"/>
              </a:ext>
            </a:extLst>
          </p:cNvPr>
          <p:cNvSpPr txBox="1"/>
          <p:nvPr/>
        </p:nvSpPr>
        <p:spPr>
          <a:xfrm>
            <a:off x="3377615" y="2127150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ACG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그림 75">
            <a:extLst>
              <a:ext uri="{FF2B5EF4-FFF2-40B4-BE49-F238E27FC236}">
                <a16:creationId xmlns:a16="http://schemas.microsoft.com/office/drawing/2014/main" id="{C6D33669-80FD-6E43-AC50-512DEFF14577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319773" y="1538174"/>
            <a:ext cx="457200" cy="457200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id="{3D80343A-DA16-954D-BCEF-31213B281078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2089601" y="1538174"/>
            <a:ext cx="411505" cy="41150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545DE71-5820-884E-B7C1-F68C2D0BDA46}"/>
              </a:ext>
            </a:extLst>
          </p:cNvPr>
          <p:cNvSpPr txBox="1"/>
          <p:nvPr/>
        </p:nvSpPr>
        <p:spPr>
          <a:xfrm>
            <a:off x="1900854" y="2127150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Anti-DDoS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id="{E73EF6BA-64EE-5F45-964B-95AF17FA74E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9951083" y="1538174"/>
            <a:ext cx="457200" cy="457200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274B2FDD-349A-B241-9BC9-9C12D16C4D92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8633029" y="2780333"/>
            <a:ext cx="457200" cy="457200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11F92184-BBFA-9848-AE5D-FFAD5102590D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3380008" y="2780333"/>
            <a:ext cx="457200" cy="457200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4704DFC2-6D5C-DA46-BEBC-D409FB010DEF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4693263" y="2780333"/>
            <a:ext cx="457200" cy="457200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4D53451D-F3C3-C44E-8C5F-A9FCEED738F1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9951083" y="2780333"/>
            <a:ext cx="457200" cy="457200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id="{B6389DD1-6810-AE46-BFD9-22E0A081A3B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03967" y="2854810"/>
            <a:ext cx="462372" cy="308247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id="{9F631063-04B7-0041-8E6C-A9A95B487C1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22362" y="2865108"/>
            <a:ext cx="452022" cy="287650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:a16="http://schemas.microsoft.com/office/drawing/2014/main" id="{55989EEB-7660-F542-8076-C84A40A0923D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066753" y="2780333"/>
            <a:ext cx="457200" cy="457200"/>
          </a:xfrm>
          <a:prstGeom prst="rect">
            <a:avLst/>
          </a:prstGeom>
        </p:spPr>
      </p:pic>
      <p:pic>
        <p:nvPicPr>
          <p:cNvPr id="88" name="그림 87">
            <a:extLst>
              <a:ext uri="{FF2B5EF4-FFF2-40B4-BE49-F238E27FC236}">
                <a16:creationId xmlns:a16="http://schemas.microsoft.com/office/drawing/2014/main" id="{EDEB6E99-FD4E-8745-8185-419BC84D9939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2066753" y="4028027"/>
            <a:ext cx="457200" cy="457200"/>
          </a:xfrm>
          <a:prstGeom prst="rect">
            <a:avLst/>
          </a:prstGeom>
        </p:spPr>
      </p:pic>
      <p:pic>
        <p:nvPicPr>
          <p:cNvPr id="89" name="그림 88">
            <a:extLst>
              <a:ext uri="{FF2B5EF4-FFF2-40B4-BE49-F238E27FC236}">
                <a16:creationId xmlns:a16="http://schemas.microsoft.com/office/drawing/2014/main" id="{4C78EEF2-9892-A64A-A469-F1CD47655F3D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/>
        </p:blipFill>
        <p:spPr>
          <a:xfrm>
            <a:off x="3380008" y="4028027"/>
            <a:ext cx="457200" cy="457200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id="{1A54B1EF-E30A-BE40-BA59-5BD5EA26A610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/>
          <a:stretch/>
        </p:blipFill>
        <p:spPr>
          <a:xfrm>
            <a:off x="4693263" y="4028027"/>
            <a:ext cx="457200" cy="457200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id="{DA9EE168-349B-204A-B139-C5C442EBE7DB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6006553" y="4028027"/>
            <a:ext cx="457200" cy="457200"/>
          </a:xfrm>
          <a:prstGeom prst="rect">
            <a:avLst/>
          </a:prstGeom>
        </p:spPr>
      </p:pic>
      <p:pic>
        <p:nvPicPr>
          <p:cNvPr id="92" name="그림 91">
            <a:extLst>
              <a:ext uri="{FF2B5EF4-FFF2-40B4-BE49-F238E27FC236}">
                <a16:creationId xmlns:a16="http://schemas.microsoft.com/office/drawing/2014/main" id="{B852E0EC-15A0-3442-BF7B-9C7239D91A63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/>
          <a:stretch/>
        </p:blipFill>
        <p:spPr>
          <a:xfrm>
            <a:off x="7319773" y="4028027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그림 49">
            <a:extLst>
              <a:ext uri="{FF2B5EF4-FFF2-40B4-BE49-F238E27FC236}">
                <a16:creationId xmlns:a16="http://schemas.microsoft.com/office/drawing/2014/main" id="{81B72679-14BF-D044-A916-AB4DF77322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0008" y="1919175"/>
            <a:ext cx="457200" cy="457200"/>
          </a:xfrm>
          <a:prstGeom prst="rect">
            <a:avLst/>
          </a:prstGeom>
        </p:spPr>
      </p:pic>
      <p:grpSp>
        <p:nvGrpSpPr>
          <p:cNvPr id="35" name="그룹 34">
            <a:extLst>
              <a:ext uri="{FF2B5EF4-FFF2-40B4-BE49-F238E27FC236}">
                <a16:creationId xmlns:a16="http://schemas.microsoft.com/office/drawing/2014/main" id="{FD538E56-EA70-8B46-8B4D-74064932B2A2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7B76EE0B-F78A-3847-BBEE-BBCD58CAC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C21C6FEA-A31D-A547-A09B-AA51133EC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CB3FB995-9B18-AE42-8C0C-B72B3D57C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03398C7A-46B7-0C45-A8E9-D5E993EB31E1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5A299A1-5F69-A346-9178-0A63D0D61002}"/>
              </a:ext>
            </a:extLst>
          </p:cNvPr>
          <p:cNvSpPr txBox="1"/>
          <p:nvPr/>
        </p:nvSpPr>
        <p:spPr>
          <a:xfrm>
            <a:off x="1641545" y="1139265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600" b="1" dirty="0">
                <a:solidFill>
                  <a:srgbClr val="4D4E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endParaRPr kumimoji="1" lang="ko-KR" altLang="en-US" sz="1600" b="1" dirty="0">
              <a:solidFill>
                <a:srgbClr val="4D4E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직선 연결선[R] 48">
            <a:extLst>
              <a:ext uri="{FF2B5EF4-FFF2-40B4-BE49-F238E27FC236}">
                <a16:creationId xmlns:a16="http://schemas.microsoft.com/office/drawing/2014/main" id="{76CD26E9-0E9A-114B-B4CF-A693CC103F20}"/>
              </a:ext>
            </a:extLst>
          </p:cNvPr>
          <p:cNvCxnSpPr>
            <a:cxnSpLocks/>
          </p:cNvCxnSpPr>
          <p:nvPr/>
        </p:nvCxnSpPr>
        <p:spPr>
          <a:xfrm>
            <a:off x="2736005" y="1329389"/>
            <a:ext cx="809748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C53929D-83F3-6C43-BAB0-0B5DBFBA4235}"/>
              </a:ext>
            </a:extLst>
          </p:cNvPr>
          <p:cNvSpPr txBox="1"/>
          <p:nvPr/>
        </p:nvSpPr>
        <p:spPr>
          <a:xfrm>
            <a:off x="3303877" y="2508151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8482F75-CAD6-FD4A-9C30-AF459878215C}"/>
              </a:ext>
            </a:extLst>
          </p:cNvPr>
          <p:cNvSpPr txBox="1"/>
          <p:nvPr/>
        </p:nvSpPr>
        <p:spPr>
          <a:xfrm>
            <a:off x="5699590" y="2508151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Teleporter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3725DA60-D538-A747-9DD7-D8B97DE58B3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19773" y="1919175"/>
            <a:ext cx="457200" cy="4572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0BDC0FB-1CBA-324C-AD3F-761FFF019520}"/>
              </a:ext>
            </a:extLst>
          </p:cNvPr>
          <p:cNvSpPr txBox="1"/>
          <p:nvPr/>
        </p:nvSpPr>
        <p:spPr>
          <a:xfrm>
            <a:off x="7112196" y="2508151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Storage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8DDD8B8E-5AB0-2B44-8D78-BFBD5EC7BD0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633029" y="1919175"/>
            <a:ext cx="457200" cy="4572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42A899B6-4271-064B-A7AB-14B9A0C740CC}"/>
              </a:ext>
            </a:extLst>
          </p:cNvPr>
          <p:cNvSpPr txBox="1"/>
          <p:nvPr/>
        </p:nvSpPr>
        <p:spPr>
          <a:xfrm>
            <a:off x="8637850" y="2508151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680BEDE4-24D5-D34F-9990-3F7B640B5B6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951083" y="1919175"/>
            <a:ext cx="457200" cy="4572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9143E74-BFB2-A94D-9771-911B389D0223}"/>
              </a:ext>
            </a:extLst>
          </p:cNvPr>
          <p:cNvSpPr txBox="1"/>
          <p:nvPr/>
        </p:nvSpPr>
        <p:spPr>
          <a:xfrm>
            <a:off x="9662555" y="2508151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Storage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그림 76">
            <a:extLst>
              <a:ext uri="{FF2B5EF4-FFF2-40B4-BE49-F238E27FC236}">
                <a16:creationId xmlns:a16="http://schemas.microsoft.com/office/drawing/2014/main" id="{BCDF9B6E-3564-914B-98DE-287208DBCC3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93263" y="1919175"/>
            <a:ext cx="457200" cy="45720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52535B51-CF10-9D40-8935-2766DE5500B4}"/>
              </a:ext>
            </a:extLst>
          </p:cNvPr>
          <p:cNvSpPr txBox="1"/>
          <p:nvPr/>
        </p:nvSpPr>
        <p:spPr>
          <a:xfrm>
            <a:off x="4432787" y="2508151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Storage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id="{7CDC0A50-A035-F14F-9DA1-B7E77645E55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066753" y="1919175"/>
            <a:ext cx="457200" cy="4572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3DFA8AC3-B0BC-9944-8095-7EDF15F52BCB}"/>
              </a:ext>
            </a:extLst>
          </p:cNvPr>
          <p:cNvSpPr txBox="1"/>
          <p:nvPr/>
        </p:nvSpPr>
        <p:spPr>
          <a:xfrm>
            <a:off x="1749370" y="2508151"/>
            <a:ext cx="10919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 Storage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그림 80">
            <a:extLst>
              <a:ext uri="{FF2B5EF4-FFF2-40B4-BE49-F238E27FC236}">
                <a16:creationId xmlns:a16="http://schemas.microsoft.com/office/drawing/2014/main" id="{34B7D234-9C33-F04F-9A63-898373EECE6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006553" y="191917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109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Box 43"/>
          <p:cNvSpPr txBox="1"/>
          <p:nvPr/>
        </p:nvSpPr>
        <p:spPr>
          <a:xfrm>
            <a:off x="1687265" y="1124274"/>
            <a:ext cx="1210529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Networking</a:t>
            </a:r>
          </a:p>
        </p:txBody>
      </p:sp>
      <p:sp>
        <p:nvSpPr>
          <p:cNvPr id="231" name="직선 연결선[R] 44"/>
          <p:cNvSpPr/>
          <p:nvPr/>
        </p:nvSpPr>
        <p:spPr>
          <a:xfrm>
            <a:off x="3029765" y="1329389"/>
            <a:ext cx="7803727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0" name="TextBox 55"/>
          <p:cNvSpPr txBox="1"/>
          <p:nvPr/>
        </p:nvSpPr>
        <p:spPr>
          <a:xfrm>
            <a:off x="5729727" y="3754275"/>
            <a:ext cx="101085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2">
                    <a:lumMod val="40000"/>
                    <a:lumOff val="60000"/>
                  </a:schemeClr>
                </a:solidFill>
              </a:rPr>
              <a:t>Mirror Resource</a:t>
            </a:r>
          </a:p>
        </p:txBody>
      </p:sp>
      <p:pic>
        <p:nvPicPr>
          <p:cNvPr id="251" name="Mirror Resource.png" descr="Mirror Resour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552" y="3161333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TextBox 55"/>
          <p:cNvSpPr txBox="1"/>
          <p:nvPr/>
        </p:nvSpPr>
        <p:spPr>
          <a:xfrm>
            <a:off x="7370762" y="3754275"/>
            <a:ext cx="35522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VPC</a:t>
            </a:r>
          </a:p>
        </p:txBody>
      </p:sp>
      <p:pic>
        <p:nvPicPr>
          <p:cNvPr id="253" name="VPC.png" descr="VP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773" y="3161333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498C0595-38AF-9F43-BDC3-4D95B920F086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C5BCB8D1-22B2-D04C-AFCE-05031AD38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D821D4DC-171C-E54A-8A1C-4534BE788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7C6B01FB-D6CB-5B42-9518-216B56C91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AF65AD0-2570-8748-A2A3-6896B83CAC0F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52" name="그림 51">
            <a:extLst>
              <a:ext uri="{FF2B5EF4-FFF2-40B4-BE49-F238E27FC236}">
                <a16:creationId xmlns:a16="http://schemas.microsoft.com/office/drawing/2014/main" id="{B4A9EE99-53E2-3B43-B2FC-76FA5354120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380008" y="1919175"/>
            <a:ext cx="457200" cy="4572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391F2BB-8527-2846-AF36-2B93D69DCCFE}"/>
              </a:ext>
            </a:extLst>
          </p:cNvPr>
          <p:cNvSpPr txBox="1"/>
          <p:nvPr/>
        </p:nvSpPr>
        <p:spPr>
          <a:xfrm>
            <a:off x="3392042" y="2508151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DNS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CBE3EE7-5AA5-4D4A-BEA7-7709E9562D57}"/>
              </a:ext>
            </a:extLst>
          </p:cNvPr>
          <p:cNvSpPr txBox="1"/>
          <p:nvPr/>
        </p:nvSpPr>
        <p:spPr>
          <a:xfrm>
            <a:off x="5725238" y="2508151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Internet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BCEC2748-E381-A24A-851B-685CE3E3C9A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19773" y="1919175"/>
            <a:ext cx="457200" cy="4572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ACD19491-1FDB-204E-9570-EF2D06C0E997}"/>
              </a:ext>
            </a:extLst>
          </p:cNvPr>
          <p:cNvSpPr txBox="1"/>
          <p:nvPr/>
        </p:nvSpPr>
        <p:spPr>
          <a:xfrm>
            <a:off x="7084144" y="2508151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Route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C58557F1-7AC6-C54A-98F9-714D1B30AA5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633029" y="1919175"/>
            <a:ext cx="457200" cy="4572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BF7085A-64EE-0A49-B556-BC0C7CDB1CC2}"/>
              </a:ext>
            </a:extLst>
          </p:cNvPr>
          <p:cNvSpPr txBox="1"/>
          <p:nvPr/>
        </p:nvSpPr>
        <p:spPr>
          <a:xfrm>
            <a:off x="8460718" y="2508151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IPsec VPN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849FC0DD-54D8-C649-BD27-54F0448CBDB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951083" y="1919175"/>
            <a:ext cx="457200" cy="4572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6BBC9362-4D94-2A45-A692-172E79D84C10}"/>
              </a:ext>
            </a:extLst>
          </p:cNvPr>
          <p:cNvSpPr txBox="1"/>
          <p:nvPr/>
        </p:nvSpPr>
        <p:spPr>
          <a:xfrm>
            <a:off x="9676982" y="2508151"/>
            <a:ext cx="1005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Balancer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12766818-6B6A-334D-88BF-DC3C07934F8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693262" y="1919175"/>
            <a:ext cx="457200" cy="4572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E38E70C-2C14-C14C-9AC3-C283404E32B2}"/>
              </a:ext>
            </a:extLst>
          </p:cNvPr>
          <p:cNvSpPr txBox="1"/>
          <p:nvPr/>
        </p:nvSpPr>
        <p:spPr>
          <a:xfrm>
            <a:off x="4488090" y="2508151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CDN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B8D91619-375D-3E41-BC8C-FFE8F30A01A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066753" y="1919175"/>
            <a:ext cx="457200" cy="4572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1EBD85A9-A1B5-B540-8DF2-F2E3B8F1F40A}"/>
              </a:ext>
            </a:extLst>
          </p:cNvPr>
          <p:cNvSpPr txBox="1"/>
          <p:nvPr/>
        </p:nvSpPr>
        <p:spPr>
          <a:xfrm>
            <a:off x="2064360" y="2508151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CDN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00E2E306-A308-7449-A07D-80F3D4CC033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006553" y="1919175"/>
            <a:ext cx="457200" cy="457200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7DC1C859-5A3B-1E42-BD4F-92986456DF03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693262" y="3161334"/>
            <a:ext cx="457200" cy="457200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7DB14F67-24C0-2340-8126-45D28F4CD59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2066753" y="3161334"/>
            <a:ext cx="457200" cy="4572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421133D5-0150-F849-A8B5-F11836AEF48E}"/>
              </a:ext>
            </a:extLst>
          </p:cNvPr>
          <p:cNvSpPr txBox="1"/>
          <p:nvPr/>
        </p:nvSpPr>
        <p:spPr>
          <a:xfrm>
            <a:off x="4460839" y="3754275"/>
            <a:ext cx="922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 Peering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816E822-A6DD-E64F-8BCC-AA40EB1AFAD8}"/>
              </a:ext>
            </a:extLst>
          </p:cNvPr>
          <p:cNvSpPr txBox="1"/>
          <p:nvPr/>
        </p:nvSpPr>
        <p:spPr>
          <a:xfrm>
            <a:off x="1805476" y="3754275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Gateway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0CAC65A-2243-2742-9CDF-6239BB5DF3BA}"/>
              </a:ext>
            </a:extLst>
          </p:cNvPr>
          <p:cNvSpPr txBox="1"/>
          <p:nvPr/>
        </p:nvSpPr>
        <p:spPr>
          <a:xfrm>
            <a:off x="3242963" y="3754275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</a:p>
          <a:p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3E7D6FE3-A53F-1F48-BF8E-6C7D2D06507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6" t="77908" r="23764" b="17557"/>
          <a:stretch/>
        </p:blipFill>
        <p:spPr>
          <a:xfrm>
            <a:off x="3392042" y="3161334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Box 45"/>
          <p:cNvSpPr txBox="1"/>
          <p:nvPr/>
        </p:nvSpPr>
        <p:spPr>
          <a:xfrm>
            <a:off x="1687265" y="1124274"/>
            <a:ext cx="1007726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Database</a:t>
            </a:r>
          </a:p>
        </p:txBody>
      </p:sp>
      <p:sp>
        <p:nvSpPr>
          <p:cNvPr id="261" name="직선 연결선[R] 46"/>
          <p:cNvSpPr/>
          <p:nvPr/>
        </p:nvSpPr>
        <p:spPr>
          <a:xfrm>
            <a:off x="2736004" y="1329389"/>
            <a:ext cx="8097488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1" name="TextBox 56"/>
          <p:cNvSpPr txBox="1"/>
          <p:nvPr/>
        </p:nvSpPr>
        <p:spPr>
          <a:xfrm>
            <a:off x="4712190" y="3754275"/>
            <a:ext cx="41934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Redis</a:t>
            </a:r>
          </a:p>
        </p:txBody>
      </p:sp>
      <p:sp>
        <p:nvSpPr>
          <p:cNvPr id="272" name="TextBox 57"/>
          <p:cNvSpPr txBox="1"/>
          <p:nvPr/>
        </p:nvSpPr>
        <p:spPr>
          <a:xfrm>
            <a:off x="2035988" y="3754275"/>
            <a:ext cx="51873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MySQL</a:t>
            </a:r>
          </a:p>
        </p:txBody>
      </p:sp>
      <p:sp>
        <p:nvSpPr>
          <p:cNvPr id="273" name="TextBox 58"/>
          <p:cNvSpPr txBox="1"/>
          <p:nvPr/>
        </p:nvSpPr>
        <p:spPr>
          <a:xfrm>
            <a:off x="3215392" y="3754275"/>
            <a:ext cx="78643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PostgreSQL</a:t>
            </a:r>
          </a:p>
        </p:txBody>
      </p:sp>
      <p:sp>
        <p:nvSpPr>
          <p:cNvPr id="282" name="TextBox 56"/>
          <p:cNvSpPr txBox="1"/>
          <p:nvPr/>
        </p:nvSpPr>
        <p:spPr>
          <a:xfrm>
            <a:off x="5813083" y="3754275"/>
            <a:ext cx="84413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Cloud DB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for MongoDB</a:t>
            </a:r>
          </a:p>
        </p:txBody>
      </p:sp>
      <p:sp>
        <p:nvSpPr>
          <p:cNvPr id="283" name="TextBox 56"/>
          <p:cNvSpPr txBox="1"/>
          <p:nvPr/>
        </p:nvSpPr>
        <p:spPr>
          <a:xfrm>
            <a:off x="7062984" y="3754275"/>
            <a:ext cx="97077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Cloud DB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for PostgreSQL</a:t>
            </a:r>
          </a:p>
        </p:txBody>
      </p:sp>
      <p:sp>
        <p:nvSpPr>
          <p:cNvPr id="284" name="TextBox 56"/>
          <p:cNvSpPr txBox="1"/>
          <p:nvPr/>
        </p:nvSpPr>
        <p:spPr>
          <a:xfrm>
            <a:off x="8634323" y="3754275"/>
            <a:ext cx="45461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Tibero</a:t>
            </a:r>
          </a:p>
        </p:txBody>
      </p:sp>
      <p:pic>
        <p:nvPicPr>
          <p:cNvPr id="285" name="Cloud DB for MongoDB.png" descr="Cloud DB for MongoD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553" y="3153839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Cloud DB for PostgreSQL.png" descr="Cloud DB for PostgreSQ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773" y="3153839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Tibero.png" descr="Tiber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028" y="3153839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" name="그룹 34">
            <a:extLst>
              <a:ext uri="{FF2B5EF4-FFF2-40B4-BE49-F238E27FC236}">
                <a16:creationId xmlns:a16="http://schemas.microsoft.com/office/drawing/2014/main" id="{8E563E1E-4365-2341-BA26-CF989ED5E650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9F8AAD74-A7E7-764A-A5F4-8DD77B734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2FF50D34-D8EC-FE45-8AB1-14A90C95D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71F8F683-ACE4-C04F-B587-B71AA635F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85436B97-F754-1943-9DEB-EE2978F95CC3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40" name="그림 39">
            <a:extLst>
              <a:ext uri="{FF2B5EF4-FFF2-40B4-BE49-F238E27FC236}">
                <a16:creationId xmlns:a16="http://schemas.microsoft.com/office/drawing/2014/main" id="{E44E106B-284D-174A-8A5B-DFDB50A936E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380008" y="1919175"/>
            <a:ext cx="457200" cy="4572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078A62A-15BB-0847-B375-BC659D766BAD}"/>
              </a:ext>
            </a:extLst>
          </p:cNvPr>
          <p:cNvSpPr txBox="1"/>
          <p:nvPr/>
        </p:nvSpPr>
        <p:spPr>
          <a:xfrm>
            <a:off x="3242963" y="2508151"/>
            <a:ext cx="731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DB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93196E-58ED-4C4E-86B9-68C4FA6275A5}"/>
              </a:ext>
            </a:extLst>
          </p:cNvPr>
          <p:cNvSpPr txBox="1"/>
          <p:nvPr/>
        </p:nvSpPr>
        <p:spPr>
          <a:xfrm>
            <a:off x="5896760" y="2508151"/>
            <a:ext cx="6767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CUBRID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78027FE2-12BD-864E-A00E-A4B619DF012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319773" y="1919175"/>
            <a:ext cx="457200" cy="4572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0F456B2-3DF9-4545-83AE-40BBF8D27FA6}"/>
              </a:ext>
            </a:extLst>
          </p:cNvPr>
          <p:cNvSpPr txBox="1"/>
          <p:nvPr/>
        </p:nvSpPr>
        <p:spPr>
          <a:xfrm>
            <a:off x="7209979" y="2508151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MariaDB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E939872F-359E-2341-95D2-F52E4ADC5AC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633029" y="1919175"/>
            <a:ext cx="457200" cy="4572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2011C7C-9BC5-2E4D-8C9C-B717F2CB9DD5}"/>
              </a:ext>
            </a:extLst>
          </p:cNvPr>
          <p:cNvSpPr txBox="1"/>
          <p:nvPr/>
        </p:nvSpPr>
        <p:spPr>
          <a:xfrm>
            <a:off x="8485565" y="2508151"/>
            <a:ext cx="7521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MongoDB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03012515-437C-F445-A692-8A446FF8588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9951083" y="1919175"/>
            <a:ext cx="457200" cy="4572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A0E2E60-4863-C646-9272-CBA98DE87484}"/>
              </a:ext>
            </a:extLst>
          </p:cNvPr>
          <p:cNvSpPr txBox="1"/>
          <p:nvPr/>
        </p:nvSpPr>
        <p:spPr>
          <a:xfrm>
            <a:off x="9863732" y="2508151"/>
            <a:ext cx="6319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MSSQL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8F50D3B3-FA60-1A49-A607-BB2379287BF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693263" y="1919175"/>
            <a:ext cx="457200" cy="4572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026E1D6-798F-CB47-81A1-756A6928F8DA}"/>
              </a:ext>
            </a:extLst>
          </p:cNvPr>
          <p:cNvSpPr txBox="1"/>
          <p:nvPr/>
        </p:nvSpPr>
        <p:spPr>
          <a:xfrm>
            <a:off x="4556219" y="2508151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DB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(MSSQL)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1D08BAC0-7A06-2F44-9A63-3FE936B8569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2066753" y="1919175"/>
            <a:ext cx="457200" cy="4572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6B509E1-9E64-5F4B-AC6D-350A6E0C14EF}"/>
              </a:ext>
            </a:extLst>
          </p:cNvPr>
          <p:cNvSpPr txBox="1"/>
          <p:nvPr/>
        </p:nvSpPr>
        <p:spPr>
          <a:xfrm>
            <a:off x="1929708" y="2508151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DB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Redis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605E4FB1-1D10-A94A-8DF1-D17CAAA91D9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006553" y="1919175"/>
            <a:ext cx="457200" cy="457200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FF95810B-A041-6446-A844-FDB6329C985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693263" y="3153839"/>
            <a:ext cx="457200" cy="457200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CD3E8266-8957-024E-B95F-0E5569D20DAF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2066753" y="3161334"/>
            <a:ext cx="457200" cy="457200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F24898FA-EC53-D347-AF46-15C4D9C813F8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3372513" y="3153839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Box 38"/>
          <p:cNvSpPr txBox="1"/>
          <p:nvPr/>
        </p:nvSpPr>
        <p:spPr>
          <a:xfrm>
            <a:off x="1687264" y="1139264"/>
            <a:ext cx="1346162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Management</a:t>
            </a:r>
          </a:p>
        </p:txBody>
      </p:sp>
      <p:sp>
        <p:nvSpPr>
          <p:cNvPr id="290" name="직선 연결선[R] 39"/>
          <p:cNvSpPr/>
          <p:nvPr/>
        </p:nvSpPr>
        <p:spPr>
          <a:xfrm>
            <a:off x="3178842" y="1329389"/>
            <a:ext cx="7654650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8" name="TextBox 51"/>
          <p:cNvSpPr txBox="1"/>
          <p:nvPr/>
        </p:nvSpPr>
        <p:spPr>
          <a:xfrm>
            <a:off x="7136263" y="3754275"/>
            <a:ext cx="824221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Organization</a:t>
            </a:r>
          </a:p>
        </p:txBody>
      </p:sp>
      <p:pic>
        <p:nvPicPr>
          <p:cNvPr id="319" name="Organization.png" descr="Organiz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774" y="3161333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F2EDDD36-B0D6-5349-AA6B-908DEF8E9315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9BEC6047-C0AC-0644-938A-A0E0542D0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41CD559A-89DA-4D44-B3E3-B0769A5F9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595C8C01-E8D3-DF4F-9C5A-1404A8ACC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377B4E9D-1788-A64B-ABB6-344EF37EF99A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38" name="그림 37">
            <a:extLst>
              <a:ext uri="{FF2B5EF4-FFF2-40B4-BE49-F238E27FC236}">
                <a16:creationId xmlns:a16="http://schemas.microsoft.com/office/drawing/2014/main" id="{B384AC03-9DDE-5D4B-B953-5801931799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93263" y="1919175"/>
            <a:ext cx="457200" cy="4572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6641FD7-C063-CC46-9D90-A380A84EDE36}"/>
              </a:ext>
            </a:extLst>
          </p:cNvPr>
          <p:cNvSpPr txBox="1"/>
          <p:nvPr/>
        </p:nvSpPr>
        <p:spPr>
          <a:xfrm>
            <a:off x="4440001" y="2508151"/>
            <a:ext cx="963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Cloud Insight 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06B236-BF44-B245-A251-36561A946FAB}"/>
              </a:ext>
            </a:extLst>
          </p:cNvPr>
          <p:cNvSpPr txBox="1"/>
          <p:nvPr/>
        </p:nvSpPr>
        <p:spPr>
          <a:xfrm>
            <a:off x="7025634" y="2508151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Traffic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AB7CBC41-5D0B-6040-86F5-53B2EF18D76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633029" y="1919175"/>
            <a:ext cx="457200" cy="457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F92B535-30A3-7446-B9DC-E341B2EA840C}"/>
              </a:ext>
            </a:extLst>
          </p:cNvPr>
          <p:cNvSpPr txBox="1"/>
          <p:nvPr/>
        </p:nvSpPr>
        <p:spPr>
          <a:xfrm>
            <a:off x="8354920" y="2508151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Pinpoint Cloud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87E78D6F-8612-9341-985D-13F5A52F088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951083" y="1919175"/>
            <a:ext cx="457200" cy="4572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4E3240D-1C18-9948-BA0B-98E7F18623E2}"/>
              </a:ext>
            </a:extLst>
          </p:cNvPr>
          <p:cNvSpPr txBox="1"/>
          <p:nvPr/>
        </p:nvSpPr>
        <p:spPr>
          <a:xfrm>
            <a:off x="9814039" y="2508151"/>
            <a:ext cx="731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B370C3FC-A470-4C46-A15C-FD17A3F4A58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066753" y="3161334"/>
            <a:ext cx="457200" cy="4572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0F5F3AF-B41A-7D47-BC3D-428D0B988351}"/>
              </a:ext>
            </a:extLst>
          </p:cNvPr>
          <p:cNvSpPr txBox="1"/>
          <p:nvPr/>
        </p:nvSpPr>
        <p:spPr>
          <a:xfrm>
            <a:off x="1842345" y="3754275"/>
            <a:ext cx="9060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Account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30123C-B631-3246-B108-BBFFFFF50DA2}"/>
              </a:ext>
            </a:extLst>
          </p:cNvPr>
          <p:cNvSpPr txBox="1"/>
          <p:nvPr/>
        </p:nvSpPr>
        <p:spPr>
          <a:xfrm>
            <a:off x="3359982" y="3754275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548344-24F1-F040-8BCE-051DC0F26A50}"/>
              </a:ext>
            </a:extLst>
          </p:cNvPr>
          <p:cNvSpPr txBox="1"/>
          <p:nvPr/>
        </p:nvSpPr>
        <p:spPr>
          <a:xfrm>
            <a:off x="4300538" y="3754275"/>
            <a:ext cx="1242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service </a:t>
            </a:r>
          </a:p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System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62840E80-CE14-964E-976D-544F6B147AF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380008" y="3161334"/>
            <a:ext cx="457200" cy="457200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B04613B9-3721-734B-8D35-A3B669B5C2E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693263" y="3161334"/>
            <a:ext cx="457200" cy="45720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25D48A1F-98D9-A84A-80D7-D914DB928AE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006553" y="1919175"/>
            <a:ext cx="457200" cy="4572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9BF0E11-F94D-3042-AF0A-22B3D90D7F04}"/>
              </a:ext>
            </a:extLst>
          </p:cNvPr>
          <p:cNvSpPr txBox="1"/>
          <p:nvPr/>
        </p:nvSpPr>
        <p:spPr>
          <a:xfrm>
            <a:off x="5844662" y="2508151"/>
            <a:ext cx="7809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EF9F0E96-FAC6-134E-9FD8-F4F80FB4B4A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380008" y="1919175"/>
            <a:ext cx="457200" cy="4572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A29C488-4439-B54F-AC05-28A9763D2B44}"/>
              </a:ext>
            </a:extLst>
          </p:cNvPr>
          <p:cNvSpPr txBox="1"/>
          <p:nvPr/>
        </p:nvSpPr>
        <p:spPr>
          <a:xfrm>
            <a:off x="3118731" y="2508151"/>
            <a:ext cx="9797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Advisor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5A7C297C-24ED-F146-A7D7-30A4331351A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319773" y="1919175"/>
            <a:ext cx="457200" cy="4572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A7D38381-915A-8249-BA0A-494958E8F1C8}"/>
              </a:ext>
            </a:extLst>
          </p:cNvPr>
          <p:cNvSpPr txBox="1"/>
          <p:nvPr/>
        </p:nvSpPr>
        <p:spPr>
          <a:xfrm>
            <a:off x="5613829" y="3754275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service </a:t>
            </a:r>
          </a:p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System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8BA83F94-91AA-1A4E-BBA7-D8B154D3B4E8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2089601" y="1926825"/>
            <a:ext cx="411505" cy="41150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C32C639-D340-C542-9A9F-659ACD29DC22}"/>
              </a:ext>
            </a:extLst>
          </p:cNvPr>
          <p:cNvSpPr txBox="1"/>
          <p:nvPr/>
        </p:nvSpPr>
        <p:spPr>
          <a:xfrm>
            <a:off x="1797461" y="2476347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</a:t>
            </a:r>
          </a:p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Tracer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9151410E-FFD0-174B-9EC9-F30D852CE06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006553" y="3161334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46"/>
          <p:cNvSpPr txBox="1"/>
          <p:nvPr/>
        </p:nvSpPr>
        <p:spPr>
          <a:xfrm>
            <a:off x="1687264" y="758264"/>
            <a:ext cx="1086903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AI Service</a:t>
            </a:r>
          </a:p>
        </p:txBody>
      </p:sp>
      <p:sp>
        <p:nvSpPr>
          <p:cNvPr id="327" name="직선 연결선[R] 47"/>
          <p:cNvSpPr/>
          <p:nvPr/>
        </p:nvSpPr>
        <p:spPr>
          <a:xfrm>
            <a:off x="2949160" y="948389"/>
            <a:ext cx="7884332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31" name="그림 51" descr="그림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776" y="1538174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TextBox 56"/>
          <p:cNvSpPr txBox="1"/>
          <p:nvPr/>
        </p:nvSpPr>
        <p:spPr>
          <a:xfrm>
            <a:off x="7358648" y="3373275"/>
            <a:ext cx="39850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CCAI</a:t>
            </a:r>
          </a:p>
        </p:txBody>
      </p:sp>
      <p:sp>
        <p:nvSpPr>
          <p:cNvPr id="351" name="TextBox 57"/>
          <p:cNvSpPr txBox="1"/>
          <p:nvPr/>
        </p:nvSpPr>
        <p:spPr>
          <a:xfrm>
            <a:off x="8366497" y="3373275"/>
            <a:ext cx="100924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Cloud Summary</a:t>
            </a:r>
          </a:p>
        </p:txBody>
      </p:sp>
      <p:sp>
        <p:nvSpPr>
          <p:cNvPr id="352" name="TextBox 58"/>
          <p:cNvSpPr txBox="1"/>
          <p:nvPr/>
        </p:nvSpPr>
        <p:spPr>
          <a:xfrm>
            <a:off x="9666928" y="3373275"/>
            <a:ext cx="1034897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CLOVA Dubbing</a:t>
            </a:r>
          </a:p>
        </p:txBody>
      </p:sp>
      <p:sp>
        <p:nvSpPr>
          <p:cNvPr id="353" name="TextBox 49"/>
          <p:cNvSpPr txBox="1"/>
          <p:nvPr/>
        </p:nvSpPr>
        <p:spPr>
          <a:xfrm>
            <a:off x="4463727" y="4649513"/>
            <a:ext cx="91627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CLOVA NSML</a:t>
            </a:r>
          </a:p>
        </p:txBody>
      </p:sp>
      <p:sp>
        <p:nvSpPr>
          <p:cNvPr id="354" name="TextBox 50"/>
          <p:cNvSpPr txBox="1"/>
          <p:nvPr/>
        </p:nvSpPr>
        <p:spPr>
          <a:xfrm>
            <a:off x="8460273" y="4649513"/>
            <a:ext cx="821697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papago SMT</a:t>
            </a:r>
          </a:p>
        </p:txBody>
      </p:sp>
      <p:sp>
        <p:nvSpPr>
          <p:cNvPr id="355" name="TextBox 52"/>
          <p:cNvSpPr txBox="1"/>
          <p:nvPr/>
        </p:nvSpPr>
        <p:spPr>
          <a:xfrm>
            <a:off x="9666929" y="4649513"/>
            <a:ext cx="1034897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Cloud Sentiment</a:t>
            </a:r>
          </a:p>
        </p:txBody>
      </p:sp>
      <p:sp>
        <p:nvSpPr>
          <p:cNvPr id="356" name="TextBox 62"/>
          <p:cNvSpPr txBox="1"/>
          <p:nvPr/>
        </p:nvSpPr>
        <p:spPr>
          <a:xfrm>
            <a:off x="7341016" y="4649513"/>
            <a:ext cx="43377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NEST</a:t>
            </a:r>
          </a:p>
        </p:txBody>
      </p:sp>
      <p:sp>
        <p:nvSpPr>
          <p:cNvPr id="357" name="TextBox 64"/>
          <p:cNvSpPr txBox="1"/>
          <p:nvPr/>
        </p:nvSpPr>
        <p:spPr>
          <a:xfrm>
            <a:off x="3059101" y="4649513"/>
            <a:ext cx="1099017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CLOVA FaceSign</a:t>
            </a:r>
          </a:p>
        </p:txBody>
      </p:sp>
      <p:sp>
        <p:nvSpPr>
          <p:cNvPr id="358" name="TextBox 78"/>
          <p:cNvSpPr txBox="1"/>
          <p:nvPr/>
        </p:nvSpPr>
        <p:spPr>
          <a:xfrm>
            <a:off x="1848438" y="4617710"/>
            <a:ext cx="89383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CLOVA eKYC</a:t>
            </a:r>
          </a:p>
        </p:txBody>
      </p:sp>
      <p:sp>
        <p:nvSpPr>
          <p:cNvPr id="359" name="TextBox 81"/>
          <p:cNvSpPr txBox="1"/>
          <p:nvPr/>
        </p:nvSpPr>
        <p:spPr>
          <a:xfrm>
            <a:off x="5673576" y="4649513"/>
            <a:ext cx="111985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Face Recognition </a:t>
            </a:r>
          </a:p>
          <a:p>
            <a: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Search</a:t>
            </a:r>
          </a:p>
        </p:txBody>
      </p:sp>
      <p:pic>
        <p:nvPicPr>
          <p:cNvPr id="360" name="CCAI.png" descr="CCA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300" y="2780333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Cloud Summary.png" descr="Cloud Summa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2521" y="2780333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CLOVA Dubbing.png" descr="CLOVA Dubb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5776" y="2780333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CLOVA eKYC.png" descr="CLOVA eKYC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6752" y="4060537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CLOVA FaceSign.png" descr="CLOVA FaceSig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0008" y="4060537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CLOVA NSML.png" descr="CLOVA NSM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263" y="4060537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Face Recognition Search.png" descr="Face Recognition Searc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6553" y="4060537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NEST.png" descr="NES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9300" y="4060537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papago SMT.png" descr="papago SMT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2521" y="4060537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Cloud Sentiment.png" descr="Cloud Sentiment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55776" y="4060537"/>
            <a:ext cx="457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TextBox 56"/>
          <p:cNvSpPr txBox="1"/>
          <p:nvPr/>
        </p:nvSpPr>
        <p:spPr>
          <a:xfrm>
            <a:off x="1788326" y="5933682"/>
            <a:ext cx="1014057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Pose Estimation</a:t>
            </a:r>
          </a:p>
        </p:txBody>
      </p:sp>
      <p:sp>
        <p:nvSpPr>
          <p:cNvPr id="371" name="TextBox 57"/>
          <p:cNvSpPr txBox="1"/>
          <p:nvPr/>
        </p:nvSpPr>
        <p:spPr>
          <a:xfrm>
            <a:off x="3091159" y="5933682"/>
            <a:ext cx="1034897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Object Detection</a:t>
            </a:r>
          </a:p>
        </p:txBody>
      </p:sp>
      <p:sp>
        <p:nvSpPr>
          <p:cNvPr id="372" name="TextBox 58"/>
          <p:cNvSpPr txBox="1"/>
          <p:nvPr/>
        </p:nvSpPr>
        <p:spPr>
          <a:xfrm>
            <a:off x="4640857" y="5933682"/>
            <a:ext cx="56201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AiTEMS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73" name="Pose Estimation.png" descr="Pose Estimation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66752" y="5340741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Object Detection.png" descr="Object Detection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0008" y="5340741"/>
            <a:ext cx="457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Black.png" descr="Blac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3263" y="5340741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" name="그룹 56">
            <a:extLst>
              <a:ext uri="{FF2B5EF4-FFF2-40B4-BE49-F238E27FC236}">
                <a16:creationId xmlns:a16="http://schemas.microsoft.com/office/drawing/2014/main" id="{CB135F9E-2B73-264B-B70E-A99B232C94FB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9CBB3A7D-7D36-DF46-835C-62909C2B8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59" name="그림 58">
              <a:extLst>
                <a:ext uri="{FF2B5EF4-FFF2-40B4-BE49-F238E27FC236}">
                  <a16:creationId xmlns:a16="http://schemas.microsoft.com/office/drawing/2014/main" id="{8DA49858-41BD-5D43-8734-3CD9DD9C6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id="{3882710F-7F1D-3F4F-AE92-6AA5F81BC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39D57E36-56DF-C74D-B5C4-C521C3D8FBD1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62" name="그림 61">
            <a:extLst>
              <a:ext uri="{FF2B5EF4-FFF2-40B4-BE49-F238E27FC236}">
                <a16:creationId xmlns:a16="http://schemas.microsoft.com/office/drawing/2014/main" id="{1316B15E-121A-A145-BF82-1276A1F4239F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4693263" y="1538174"/>
            <a:ext cx="457200" cy="457200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C3AA366C-DDE2-C14A-AFA0-BEAC983E3F6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7329301" y="1538174"/>
            <a:ext cx="457200" cy="457200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EF28BAB4-E312-1A40-9AC4-A8D72D5B16BA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3380008" y="1538174"/>
            <a:ext cx="457200" cy="457200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119F5B4A-F3C2-EC49-8E3B-04D4B77B9A5E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8642521" y="1538174"/>
            <a:ext cx="457200" cy="457200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E5E3D727-02FA-7D45-8E79-292B65B70F8C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089601" y="1538174"/>
            <a:ext cx="411505" cy="411505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0E698215-FF3A-3B41-9C77-76BCF80339C9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6004903" y="1538174"/>
            <a:ext cx="457200" cy="4572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EFFA7DD7-2097-1345-9EED-DB4B5AFBDB91}"/>
              </a:ext>
            </a:extLst>
          </p:cNvPr>
          <p:cNvSpPr txBox="1"/>
          <p:nvPr/>
        </p:nvSpPr>
        <p:spPr>
          <a:xfrm>
            <a:off x="4613125" y="2127150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CLOVA</a:t>
            </a:r>
          </a:p>
          <a:p>
            <a:r>
              <a:rPr lang="en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OCR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E1A6E4D-D040-8C46-B77C-DDD19B7B0A3C}"/>
              </a:ext>
            </a:extLst>
          </p:cNvPr>
          <p:cNvSpPr txBox="1"/>
          <p:nvPr/>
        </p:nvSpPr>
        <p:spPr>
          <a:xfrm>
            <a:off x="8269033" y="2127150"/>
            <a:ext cx="120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CLOVA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Synthesis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8E98AAD-1067-984D-A24A-715316475508}"/>
              </a:ext>
            </a:extLst>
          </p:cNvPr>
          <p:cNvSpPr txBox="1"/>
          <p:nvPr/>
        </p:nvSpPr>
        <p:spPr>
          <a:xfrm>
            <a:off x="9698507" y="2127150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CLOVA Voice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978C1EF-A077-2840-8FD9-585DD613270E}"/>
              </a:ext>
            </a:extLst>
          </p:cNvPr>
          <p:cNvSpPr txBox="1"/>
          <p:nvPr/>
        </p:nvSpPr>
        <p:spPr>
          <a:xfrm>
            <a:off x="6895701" y="2127150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CLOVA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Recognition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289F5F1-FAC6-6F43-9992-41687A1CD2A8}"/>
              </a:ext>
            </a:extLst>
          </p:cNvPr>
          <p:cNvSpPr txBox="1"/>
          <p:nvPr/>
        </p:nvSpPr>
        <p:spPr>
          <a:xfrm>
            <a:off x="3020147" y="2127150"/>
            <a:ext cx="1176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CLOVA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Recognition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C1167-6238-6E43-B1A6-7477362C5ADB}"/>
              </a:ext>
            </a:extLst>
          </p:cNvPr>
          <p:cNvSpPr txBox="1"/>
          <p:nvPr/>
        </p:nvSpPr>
        <p:spPr>
          <a:xfrm>
            <a:off x="1980203" y="2127150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Chatbot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19B9FCC-09A9-C64C-AFCB-8605FE82F99B}"/>
              </a:ext>
            </a:extLst>
          </p:cNvPr>
          <p:cNvSpPr txBox="1"/>
          <p:nvPr/>
        </p:nvSpPr>
        <p:spPr>
          <a:xfrm>
            <a:off x="5707559" y="2127150"/>
            <a:ext cx="1051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CLOVA</a:t>
            </a:r>
          </a:p>
          <a:p>
            <a:r>
              <a:rPr lang="en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Premium Voice</a:t>
            </a:r>
          </a:p>
        </p:txBody>
      </p:sp>
      <p:pic>
        <p:nvPicPr>
          <p:cNvPr id="82" name="그림 81">
            <a:extLst>
              <a:ext uri="{FF2B5EF4-FFF2-40B4-BE49-F238E27FC236}">
                <a16:creationId xmlns:a16="http://schemas.microsoft.com/office/drawing/2014/main" id="{AF1A1F34-7B95-784E-B523-C8FB04608DA0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/>
        </p:blipFill>
        <p:spPr>
          <a:xfrm>
            <a:off x="2066753" y="2780333"/>
            <a:ext cx="457200" cy="457200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DC40901C-6B25-A442-BBCA-18FAD2889B60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/>
          <a:stretch/>
        </p:blipFill>
        <p:spPr>
          <a:xfrm>
            <a:off x="3380008" y="2780333"/>
            <a:ext cx="457200" cy="457200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BAA17767-3383-A443-BAC3-967EE7DEA8C9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4693263" y="2780333"/>
            <a:ext cx="457200" cy="457200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id="{C2E65C46-8E41-2845-93A9-D59B31ADCBBF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/>
          <a:stretch/>
        </p:blipFill>
        <p:spPr>
          <a:xfrm>
            <a:off x="6006553" y="2780333"/>
            <a:ext cx="457200" cy="4572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C0D0C2FB-9673-744D-BA4F-DEF8422C476B}"/>
              </a:ext>
            </a:extLst>
          </p:cNvPr>
          <p:cNvSpPr txBox="1"/>
          <p:nvPr/>
        </p:nvSpPr>
        <p:spPr>
          <a:xfrm>
            <a:off x="1562622" y="3373275"/>
            <a:ext cx="146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papago</a:t>
            </a:r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Korean Name </a:t>
            </a:r>
          </a:p>
          <a:p>
            <a:pPr algn="ctr"/>
            <a:r>
              <a:rPr kumimoji="1" lang="en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Romanizer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E51AC16-AAFA-4D4C-8085-0CFBA73D225D}"/>
              </a:ext>
            </a:extLst>
          </p:cNvPr>
          <p:cNvSpPr txBox="1"/>
          <p:nvPr/>
        </p:nvSpPr>
        <p:spPr>
          <a:xfrm>
            <a:off x="3147584" y="3373275"/>
            <a:ext cx="922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papago</a:t>
            </a:r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NMT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B31E3CD-B34F-B04C-9F5A-79BDD0FC6ED0}"/>
              </a:ext>
            </a:extLst>
          </p:cNvPr>
          <p:cNvSpPr txBox="1"/>
          <p:nvPr/>
        </p:nvSpPr>
        <p:spPr>
          <a:xfrm>
            <a:off x="4495304" y="3373275"/>
            <a:ext cx="853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</a:p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2DB3768-4D43-1243-ACD3-65A8CB185097}"/>
              </a:ext>
            </a:extLst>
          </p:cNvPr>
          <p:cNvSpPr txBox="1"/>
          <p:nvPr/>
        </p:nvSpPr>
        <p:spPr>
          <a:xfrm>
            <a:off x="5808594" y="3373275"/>
            <a:ext cx="853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</a:p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Box 43"/>
          <p:cNvSpPr txBox="1"/>
          <p:nvPr/>
        </p:nvSpPr>
        <p:spPr>
          <a:xfrm>
            <a:off x="1687265" y="1139264"/>
            <a:ext cx="1989991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4D4E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Application Service</a:t>
            </a:r>
          </a:p>
        </p:txBody>
      </p:sp>
      <p:sp>
        <p:nvSpPr>
          <p:cNvPr id="384" name="직선 연결선[R] 44"/>
          <p:cNvSpPr/>
          <p:nvPr/>
        </p:nvSpPr>
        <p:spPr>
          <a:xfrm>
            <a:off x="3837208" y="1329389"/>
            <a:ext cx="6996284" cy="1"/>
          </a:xfrm>
          <a:prstGeom prst="line">
            <a:avLst/>
          </a:prstGeom>
          <a:ln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0" name="TextBox 54"/>
          <p:cNvSpPr txBox="1"/>
          <p:nvPr/>
        </p:nvSpPr>
        <p:spPr>
          <a:xfrm>
            <a:off x="9946779" y="3754275"/>
            <a:ext cx="42575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40000"/>
                    <a:lumOff val="60000"/>
                  </a:schemeClr>
                </a:solidFill>
              </a:rPr>
              <a:t>LENA</a:t>
            </a:r>
          </a:p>
        </p:txBody>
      </p:sp>
      <p:pic>
        <p:nvPicPr>
          <p:cNvPr id="411" name="LENA.png" descr="LE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057" y="3161333"/>
            <a:ext cx="4572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49B01BD8-2B83-C44E-B146-3AB619B2E7F1}"/>
              </a:ext>
            </a:extLst>
          </p:cNvPr>
          <p:cNvGrpSpPr/>
          <p:nvPr/>
        </p:nvGrpSpPr>
        <p:grpSpPr>
          <a:xfrm>
            <a:off x="-24000" y="6656898"/>
            <a:ext cx="12240000" cy="221154"/>
            <a:chOff x="-24000" y="6656898"/>
            <a:chExt cx="12240154" cy="221154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00628185-6D35-AC45-8CEC-321E884B0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99A989FD-AF5E-9546-B6E9-AFA9192ED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F8B60CE3-B426-8D42-8C2A-E2D4F4A10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5B6698C-F4A2-454C-8FD5-DCD224843E9C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68" name="그림 67">
            <a:extLst>
              <a:ext uri="{FF2B5EF4-FFF2-40B4-BE49-F238E27FC236}">
                <a16:creationId xmlns:a16="http://schemas.microsoft.com/office/drawing/2014/main" id="{D1B16E05-CE89-CC45-9FA3-728FBBD1A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6753" y="1919175"/>
            <a:ext cx="457200" cy="457200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788BCDB4-7FA1-5F4E-86F5-D18A49C4726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93263" y="1919175"/>
            <a:ext cx="457200" cy="4572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662A39FD-6CEF-EB4E-A3D3-379BE0315F99}"/>
              </a:ext>
            </a:extLst>
          </p:cNvPr>
          <p:cNvSpPr txBox="1"/>
          <p:nvPr/>
        </p:nvSpPr>
        <p:spPr>
          <a:xfrm>
            <a:off x="4366262" y="2508151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Cloud Outbound</a:t>
            </a:r>
          </a:p>
          <a:p>
            <a:r>
              <a:rPr lang="en" altLang="ko-K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Mailer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CC39E2A-7B85-0249-A771-B16C00E04F1B}"/>
              </a:ext>
            </a:extLst>
          </p:cNvPr>
          <p:cNvSpPr txBox="1"/>
          <p:nvPr/>
        </p:nvSpPr>
        <p:spPr>
          <a:xfrm>
            <a:off x="5774714" y="2508151"/>
            <a:ext cx="906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GeoLocation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71907203-1C86-4348-B594-4EED43A5C97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294949" y="1919175"/>
            <a:ext cx="457200" cy="4572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07156C82-F0B9-D44E-AD03-41E92DFE0A4A}"/>
              </a:ext>
            </a:extLst>
          </p:cNvPr>
          <p:cNvSpPr txBox="1"/>
          <p:nvPr/>
        </p:nvSpPr>
        <p:spPr>
          <a:xfrm>
            <a:off x="7267709" y="2508151"/>
            <a:ext cx="511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JEUS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953CE548-A8C6-014B-B78A-1BF8BEBC1C3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613003" y="1919175"/>
            <a:ext cx="457200" cy="4572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FEE8EF55-36F3-1743-81C4-981F3418E417}"/>
              </a:ext>
            </a:extLst>
          </p:cNvPr>
          <p:cNvSpPr txBox="1"/>
          <p:nvPr/>
        </p:nvSpPr>
        <p:spPr>
          <a:xfrm>
            <a:off x="8592978" y="2508151"/>
            <a:ext cx="497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그림 75">
            <a:extLst>
              <a:ext uri="{FF2B5EF4-FFF2-40B4-BE49-F238E27FC236}">
                <a16:creationId xmlns:a16="http://schemas.microsoft.com/office/drawing/2014/main" id="{820A4103-F0AE-014E-A86A-A82A8B6B5D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931057" y="1919175"/>
            <a:ext cx="457200" cy="45720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87965EE5-EE2A-1C42-B811-474970D49B39}"/>
              </a:ext>
            </a:extLst>
          </p:cNvPr>
          <p:cNvSpPr txBox="1"/>
          <p:nvPr/>
        </p:nvSpPr>
        <p:spPr>
          <a:xfrm>
            <a:off x="1957718" y="3754275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pinpoint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C38572A-6D6B-7642-B5B6-C686638847F8}"/>
              </a:ext>
            </a:extLst>
          </p:cNvPr>
          <p:cNvSpPr txBox="1"/>
          <p:nvPr/>
        </p:nvSpPr>
        <p:spPr>
          <a:xfrm>
            <a:off x="3188418" y="3754275"/>
            <a:ext cx="7954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 MQ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id="{5A0C5ED3-C8FE-6F4A-8A62-4AD4BB0B12D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044268" y="3161334"/>
            <a:ext cx="457200" cy="457200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id="{41BFE382-F99E-E148-9FA2-6C691A24889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357523" y="3161334"/>
            <a:ext cx="457200" cy="457200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D572A000-C7CE-4347-85D0-C7BA20A12A5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380008" y="1919175"/>
            <a:ext cx="457200" cy="45720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C209CA2A-9819-294D-B592-B07AA33106BF}"/>
              </a:ext>
            </a:extLst>
          </p:cNvPr>
          <p:cNvSpPr txBox="1"/>
          <p:nvPr/>
        </p:nvSpPr>
        <p:spPr>
          <a:xfrm>
            <a:off x="3210102" y="2508151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CAPTCHA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id="{10BBCF5A-0293-7C4E-8461-5308A1949DF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999122" y="1919175"/>
            <a:ext cx="457200" cy="4572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F3F6B93F-8501-F542-B6B9-622A2690BC59}"/>
              </a:ext>
            </a:extLst>
          </p:cNvPr>
          <p:cNvSpPr txBox="1"/>
          <p:nvPr/>
        </p:nvSpPr>
        <p:spPr>
          <a:xfrm>
            <a:off x="4420757" y="3754275"/>
            <a:ext cx="95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Trend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522F7E8-1A57-974C-B00D-2B96FBB6AA7A}"/>
              </a:ext>
            </a:extLst>
          </p:cNvPr>
          <p:cNvSpPr txBox="1"/>
          <p:nvPr/>
        </p:nvSpPr>
        <p:spPr>
          <a:xfrm>
            <a:off x="1845551" y="2476347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gateway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그림 85">
            <a:extLst>
              <a:ext uri="{FF2B5EF4-FFF2-40B4-BE49-F238E27FC236}">
                <a16:creationId xmlns:a16="http://schemas.microsoft.com/office/drawing/2014/main" id="{EF7E0836-F62E-5C45-9D41-5ED11B5F2D5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670813" y="3161334"/>
            <a:ext cx="457200" cy="4572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3FFF129D-E97B-474C-A6D7-46E56EB372D4}"/>
              </a:ext>
            </a:extLst>
          </p:cNvPr>
          <p:cNvSpPr txBox="1"/>
          <p:nvPr/>
        </p:nvSpPr>
        <p:spPr>
          <a:xfrm>
            <a:off x="5573676" y="3754275"/>
            <a:ext cx="1277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&amp; Easy</a:t>
            </a:r>
          </a:p>
          <a:p>
            <a:pPr algn="ctr"/>
            <a:r>
              <a:rPr kumimoji="1" lang="en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 Service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137425D-C0D7-684A-964F-B3A1B4F5A6B4}"/>
              </a:ext>
            </a:extLst>
          </p:cNvPr>
          <p:cNvSpPr txBox="1"/>
          <p:nvPr/>
        </p:nvSpPr>
        <p:spPr>
          <a:xfrm>
            <a:off x="7128184" y="3754275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</a:p>
          <a:p>
            <a:pPr algn="ctr"/>
            <a:r>
              <a:rPr kumimoji="1" lang="en-US" altLang="ko-KR" sz="1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 MQ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그림 88">
            <a:extLst>
              <a:ext uri="{FF2B5EF4-FFF2-40B4-BE49-F238E27FC236}">
                <a16:creationId xmlns:a16="http://schemas.microsoft.com/office/drawing/2014/main" id="{97531387-F430-1B43-B81D-629A2ED95C9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984033" y="3161334"/>
            <a:ext cx="457200" cy="457200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id="{FAAC28B6-F889-324B-83DB-CC891B971399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7297289" y="3161334"/>
            <a:ext cx="457200" cy="4572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47BB5E1-EE1C-C64B-9B43-549C3B83DD26}"/>
              </a:ext>
            </a:extLst>
          </p:cNvPr>
          <p:cNvSpPr txBox="1"/>
          <p:nvPr/>
        </p:nvSpPr>
        <p:spPr>
          <a:xfrm>
            <a:off x="8524785" y="3754275"/>
            <a:ext cx="638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WebtoB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그림 91">
            <a:extLst>
              <a:ext uri="{FF2B5EF4-FFF2-40B4-BE49-F238E27FC236}">
                <a16:creationId xmlns:a16="http://schemas.microsoft.com/office/drawing/2014/main" id="{30B89363-43B3-E548-9B58-48D094E92102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8615343" y="3161334"/>
            <a:ext cx="457200" cy="45720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FFD6ABE-8347-7D41-A3C9-68FC5967EB6D}"/>
              </a:ext>
            </a:extLst>
          </p:cNvPr>
          <p:cNvSpPr txBox="1"/>
          <p:nvPr/>
        </p:nvSpPr>
        <p:spPr>
          <a:xfrm>
            <a:off x="9771559" y="2508151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1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nShortURL</a:t>
            </a:r>
            <a:endParaRPr kumimoji="1" lang="ko-KR" altLang="en-US" sz="10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맑은 고딕"/>
        <a:ea typeface="맑은 고딕"/>
        <a:cs typeface="맑은 고딕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맑은 고딕"/>
        <a:ea typeface="맑은 고딕"/>
        <a:cs typeface="맑은 고딕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882</Words>
  <Application>Microsoft Macintosh PowerPoint</Application>
  <PresentationFormat>와이드스크린</PresentationFormat>
  <Paragraphs>431</Paragraphs>
  <Slides>23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1" baseType="lpstr">
      <vt:lpstr>맑은 고딕</vt:lpstr>
      <vt:lpstr>Nanum Square</vt:lpstr>
      <vt:lpstr>NanumGothicOTF</vt:lpstr>
      <vt:lpstr>NanumSquare Bold</vt:lpstr>
      <vt:lpstr>Arial</vt:lpstr>
      <vt:lpstr>Calibri</vt:lpstr>
      <vt:lpstr>Helvetica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하이브랩 3</cp:lastModifiedBy>
  <cp:revision>2</cp:revision>
  <dcterms:modified xsi:type="dcterms:W3CDTF">2021-10-27T03:04:05Z</dcterms:modified>
</cp:coreProperties>
</file>